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9" r:id="rId2"/>
    <p:sldId id="277" r:id="rId3"/>
    <p:sldId id="281" r:id="rId4"/>
    <p:sldId id="285" r:id="rId5"/>
    <p:sldId id="286" r:id="rId6"/>
    <p:sldId id="287" r:id="rId7"/>
    <p:sldId id="260" r:id="rId8"/>
    <p:sldId id="272" r:id="rId9"/>
    <p:sldId id="273" r:id="rId10"/>
    <p:sldId id="297" r:id="rId11"/>
    <p:sldId id="266" r:id="rId12"/>
    <p:sldId id="274" r:id="rId13"/>
    <p:sldId id="267" r:id="rId14"/>
    <p:sldId id="262" r:id="rId15"/>
    <p:sldId id="263" r:id="rId16"/>
    <p:sldId id="26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252" autoAdjust="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47C9B-18DE-49C0-8530-8B2C818F9C1C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0ABE3-AEC7-42D1-813C-946B74122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0ABE3-AEC7-42D1-813C-946B74122C3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иа\Desktop\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детский сад 44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5143512"/>
            <a:ext cx="4500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Подготовили  воспитатели: 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Сапрыгина И. Ю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ea typeface="Yu Gothic"/>
                <a:cs typeface="Arial" pitchFamily="34" charset="0"/>
              </a:rPr>
              <a:t>Мошкина Е.А.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  <a:ea typeface="Yu Gothic"/>
                <a:cs typeface="Arial" pitchFamily="34" charset="0"/>
              </a:rPr>
              <a:t>Сириченко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ea typeface="Yu Gothic"/>
                <a:cs typeface="Arial" pitchFamily="34" charset="0"/>
              </a:rPr>
              <a:t> Л.О.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Учитель логопед  :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Задерей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Е.А.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6072206"/>
            <a:ext cx="3571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Г. Новочеркасск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2018 г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:\Users\Мамиа\Desktop\однокласники\IMG_20181118_124205.jpg"/>
          <p:cNvPicPr>
            <a:picLocks noChangeAspect="1" noChangeArrowheads="1"/>
          </p:cNvPicPr>
          <p:nvPr/>
        </p:nvPicPr>
        <p:blipFill>
          <a:blip r:embed="rId3"/>
          <a:srcRect t="7681"/>
          <a:stretch>
            <a:fillRect/>
          </a:stretch>
        </p:blipFill>
        <p:spPr bwMode="auto">
          <a:xfrm>
            <a:off x="3000364" y="1928802"/>
            <a:ext cx="3964696" cy="304984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785795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Детский  творческий проект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Новый  год у ворот !</a:t>
            </a:r>
            <a:endParaRPr lang="ru-RU" sz="3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миа\Desktop\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K:\проект Новый год\IMG_20190111_113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060848"/>
            <a:ext cx="2500330" cy="300039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K:\проект Новый год\IMG_20190111_1136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2460" y="3429000"/>
            <a:ext cx="2786082" cy="278608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C:\Users\Мамиа\Desktop\1670075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85728"/>
            <a:ext cx="2285984" cy="157163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5536" y="568759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Победила ёлочка Риты. Дети  решили , что её идея самая интересная. Рита представила свою работу.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927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амиа\Desktop\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528" y="142852"/>
            <a:ext cx="853475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этап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Проинформировали  родителей  о предстоящем проекте.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Родители  вызвались принять участие в нашем проекте.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этап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  вместе с детьми организовали  работу по изготовлению и украшению ёлок.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этого детей поделили на рабочие группы в зависимости от выбранной модели ёлки. Вся работа детей осуществлялась с помощью воспитателей, которые помогали детям решать различные возникающие технические проблемы.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Мамиа\Desktop\фото\IMG_20181228_103928.jpg"/>
          <p:cNvPicPr>
            <a:picLocks noChangeAspect="1" noChangeArrowheads="1"/>
          </p:cNvPicPr>
          <p:nvPr/>
        </p:nvPicPr>
        <p:blipFill>
          <a:blip r:embed="rId3" cstate="print"/>
          <a:srcRect b="31184"/>
          <a:stretch>
            <a:fillRect/>
          </a:stretch>
        </p:blipFill>
        <p:spPr bwMode="auto">
          <a:xfrm>
            <a:off x="2714612" y="3357562"/>
            <a:ext cx="3286148" cy="221457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4" descr="C:\Users\Мамиа\Desktop\фото\IMG_20181228_103942.jpg"/>
          <p:cNvPicPr>
            <a:picLocks noChangeAspect="1" noChangeArrowheads="1"/>
          </p:cNvPicPr>
          <p:nvPr/>
        </p:nvPicPr>
        <p:blipFill>
          <a:blip r:embed="rId4" cstate="print"/>
          <a:srcRect b="31686"/>
          <a:stretch>
            <a:fillRect/>
          </a:stretch>
        </p:blipFill>
        <p:spPr bwMode="auto">
          <a:xfrm>
            <a:off x="5643570" y="4286232"/>
            <a:ext cx="3500430" cy="257176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C:\Users\Мамиа\Desktop\1670075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0"/>
            <a:ext cx="2285984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3024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миа\Desktop\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pic>
        <p:nvPicPr>
          <p:cNvPr id="1026" name="Picture 2" descr="C:\Users\Мамиа\Desktop\фото\IMG_20181226_103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857232"/>
            <a:ext cx="3286116" cy="3387633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K:\проект Новый год\IMG_20190111_11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214554"/>
            <a:ext cx="3820414" cy="420996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C:\Users\Мамиа\Desktop\1670075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14290"/>
            <a:ext cx="2285984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Мамиа\Desktop\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flipH="1">
            <a:off x="357158" y="1142984"/>
            <a:ext cx="82089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этап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Воспитатели продумали и решили  как представить сделанные ёлочки. И решили сделать выставку, которая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стала частью оформления группы  к Новому году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этап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Оформили выставку сделанных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C:\Users\Мамиа\Desktop\167007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85728"/>
            <a:ext cx="2285984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4135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амиа\Desktop\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C:\Users\Мамиа\Desktop\фото\IMG_20181226_135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10" y="3357562"/>
            <a:ext cx="3929090" cy="335758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1747" name="Picture 3" descr="C:\Users\Мамиа\Desktop\фото\IMG_20181226_1359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357298"/>
            <a:ext cx="3634379" cy="294861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1748" name="Picture 4" descr="C:\Users\Мамиа\Desktop\фото\IMG_20181226_1359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14346" y="642918"/>
            <a:ext cx="3857652" cy="304648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C:\Users\Мамиа\Desktop\1670075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0"/>
            <a:ext cx="2285984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амиа\Desktop\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5" descr="C:\Users\Мамиа\Desktop\фото\IMG_20181228_093922.jpg"/>
          <p:cNvPicPr>
            <a:picLocks noChangeAspect="1" noChangeArrowheads="1"/>
          </p:cNvPicPr>
          <p:nvPr/>
        </p:nvPicPr>
        <p:blipFill>
          <a:blip r:embed="rId3" cstate="print"/>
          <a:srcRect b="28888"/>
          <a:stretch>
            <a:fillRect/>
          </a:stretch>
        </p:blipFill>
        <p:spPr bwMode="auto">
          <a:xfrm>
            <a:off x="0" y="0"/>
            <a:ext cx="3714775" cy="270467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770" name="Picture 2" descr="C:\Users\Мамиа\Desktop\фото\IMG_20181228_093956.jpg"/>
          <p:cNvPicPr>
            <a:picLocks noChangeAspect="1" noChangeArrowheads="1"/>
          </p:cNvPicPr>
          <p:nvPr/>
        </p:nvPicPr>
        <p:blipFill>
          <a:blip r:embed="rId4" cstate="print"/>
          <a:srcRect b="14894"/>
          <a:stretch>
            <a:fillRect/>
          </a:stretch>
        </p:blipFill>
        <p:spPr bwMode="auto">
          <a:xfrm>
            <a:off x="2285984" y="2143116"/>
            <a:ext cx="4000528" cy="275898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771" name="Picture 3" descr="C:\Users\Мамиа\Desktop\фото\IMG_20181228_094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5310" y="3286100"/>
            <a:ext cx="3718690" cy="35719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Мамиа\Desktop\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C:\Users\Мамиа\Desktop\фото\IMG_20181228_094043.jpg"/>
          <p:cNvPicPr>
            <a:picLocks noChangeAspect="1" noChangeArrowheads="1"/>
          </p:cNvPicPr>
          <p:nvPr/>
        </p:nvPicPr>
        <p:blipFill>
          <a:blip r:embed="rId3" cstate="print"/>
          <a:srcRect t="16326" b="36735"/>
          <a:stretch>
            <a:fillRect/>
          </a:stretch>
        </p:blipFill>
        <p:spPr bwMode="auto">
          <a:xfrm>
            <a:off x="467544" y="116632"/>
            <a:ext cx="8280920" cy="396044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 descr="C:\Users\Мамиа\Desktop\167007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5286364"/>
            <a:ext cx="2285984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Мамиа\Desktop\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1428736"/>
            <a:ext cx="8715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результате реализации  творческого проекта у детей расширились  представления о Новом  годе, как добром и весёлом празднике.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Стимулировалась их познавательная активность, повысилась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Кроме того дети получили позитивный опыт конкурентного взаимодействия, что является условием развития успешной коммуникации.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Мамиа\Desktop\167007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0"/>
            <a:ext cx="2285984" cy="1571636"/>
          </a:xfrm>
          <a:prstGeom prst="rect">
            <a:avLst/>
          </a:prstGeom>
          <a:noFill/>
        </p:spPr>
      </p:pic>
      <p:pic>
        <p:nvPicPr>
          <p:cNvPr id="7" name="Picture 4" descr="C:\Users\Мамиа\Desktop\п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429000"/>
            <a:ext cx="3429004" cy="2354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миа\Desktop\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1"/>
            <a:ext cx="87868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 среднесрочный:1 месяц ( декабрь)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Создание условий для формирования представлений о Новом годе как весёлом и добром празднике и развитие познавательных и творческих  способностей детей в процессе реализации творческого проекта «Новый год у ворот!», повышение  эффективности 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детско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родительских  отношений.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этап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Была проведена подготовительная работа, в ходе которой воспитатели обсудили возможные темы проектов.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так как  приближался Новый год, стал вопрос: Как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будем украшать группу 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Новому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году?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Воспитатели решили помочь детям осуществить их замысел.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Показали детям презентацию о Новом годе!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ходе обсуждения дети поделились своими идеями украшения группы.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K:\проект Новый год\IMG_20190111_105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214818"/>
            <a:ext cx="3643338" cy="212115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иа\Desktop\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142852"/>
            <a:ext cx="878684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 в ходе беседы с детьми интересуется, что такое Новый год и как к нему готовиться?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Беседа: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1.Какое сейчас время года?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Настя: Сейчас время года зима.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А какой самый любимый праздник зимой?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Тимур: Мы очень любим Новый год.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3.Как вы дома готовитесь встречать Новый год.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Кира: Мы с мамой купили новогодние  картинки, будем наклеивать на окна.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Тимофей: Будем вешать гирлянды.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Асель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Будем покупать ёлку и украшать её.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А кто в гости приходит с ёлочкой?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Рита: К нам ещё приходит Снегурочка и Дед Мороз.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5.А в детском саду мы как будем отмечать Новый год?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Платон: У нас будет праздник, мы разучиваем танцы и песни.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Асель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Мы можем в группе поставить ёлку и украсить её игрушками.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Лиза: Развесить гирлянды.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Ксения С: Развесить  дождик по группе.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ребята, а где мы можем взять украшения?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Тимофей: Можем купить.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Оля: Можем сами сделать.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Мамиа\Desktop\167007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85728"/>
            <a:ext cx="2285984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Мамиа\Desktop\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14290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Какие украшения можем сделать?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Дима: Вырезать звезду.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Лёша: Можем сделать гирлянду из цветн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ой бумаги.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071547"/>
            <a:ext cx="650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Ева: Вырезать снежинки.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Ян: Вырезать Деда Мороза и ёлочку.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785926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Рита: Вырезать Снеговика из бумаги.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Тимофей: Скатать из бумаги 3 кружка  разной величины , склеить и получиться снеговик.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София: Можно сделать картину.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\Из чего можно сделать картину?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София: Картину можно сделать из пластилина.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Вероника: А ещё можно картину сделать из теста.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Валера: Картину можно сделать из еловых веток.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Кира: Можно сделать новогоднюю игрушку из  блёсточек и повесить на люстру 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Платон: Можно сделать гирлянду из снеговиков и повесить между люстрами.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Ваня: Можно сделать еловый лес. Где будет много  ёлок.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Мамиа\Desktop\167007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0"/>
            <a:ext cx="2285984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Мамиа\Desktop\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744"/>
            <a:ext cx="9144000" cy="69746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57166"/>
            <a:ext cx="92869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этап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зарисовывают свои предложения.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подводит итог: что группу мы  будем украшать различными игрушками, поделками сделанными своими руками.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 Ребята, у вас очень много интересных  предложений и красивых  игрушек.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же нам выбрать самое  интересное  украшение.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Оля: Выбрать самое красивое.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Лёша: Выбрать игрушку, которую сделать легко и быстро.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Асель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Сделать из цветной  бумаги и картона.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Рита: Сделать из шишек.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Тимофей: Слепить игрушку из пластилина.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Мамиа\Desktop\167007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0"/>
            <a:ext cx="2285984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миа\Desktop\н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85918" y="285728"/>
            <a:ext cx="50720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зарисовывают свои предложения.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C:\Users\Мамиа\Desktop\фото\IMG_20181228_0957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891400"/>
            <a:ext cx="2643206" cy="282729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8" name="Picture 6" descr="C:\Users\Мамиа\Desktop\фото\IMG_20181228_095738.jpg"/>
          <p:cNvPicPr>
            <a:picLocks noChangeAspect="1" noChangeArrowheads="1"/>
          </p:cNvPicPr>
          <p:nvPr/>
        </p:nvPicPr>
        <p:blipFill>
          <a:blip r:embed="rId5" cstate="print"/>
          <a:srcRect b="17777"/>
          <a:stretch>
            <a:fillRect/>
          </a:stretch>
        </p:blipFill>
        <p:spPr bwMode="auto">
          <a:xfrm>
            <a:off x="5107817" y="2761836"/>
            <a:ext cx="3071834" cy="264323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9" name="Picture 7" descr="C:\Users\Мамиа\Desktop\фото\IMG_20181228_0958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142984"/>
            <a:ext cx="2428892" cy="235745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C:\Users\Мамиа\Desktop\фото\IMG_20181228_0957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4929198"/>
            <a:ext cx="2214578" cy="157163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 descr="C:\Users\Мамиа\Desktop\1670075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285728"/>
            <a:ext cx="2285984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Мамиа\Desktop\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1" descr="C:\Users\Мамиа\Desktop\фото\IMG_20181228_095705.jpg"/>
          <p:cNvPicPr>
            <a:picLocks noChangeAspect="1" noChangeArrowheads="1"/>
          </p:cNvPicPr>
          <p:nvPr/>
        </p:nvPicPr>
        <p:blipFill>
          <a:blip r:embed="rId3" cstate="print"/>
          <a:srcRect l="14634" t="25000"/>
          <a:stretch>
            <a:fillRect/>
          </a:stretch>
        </p:blipFill>
        <p:spPr bwMode="auto">
          <a:xfrm>
            <a:off x="142844" y="1000108"/>
            <a:ext cx="2500330" cy="192882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C:\Users\Мамиа\Desktop\фото\IMG_20181228_095708.jpg"/>
          <p:cNvPicPr>
            <a:picLocks noChangeAspect="1" noChangeArrowheads="1"/>
          </p:cNvPicPr>
          <p:nvPr/>
        </p:nvPicPr>
        <p:blipFill>
          <a:blip r:embed="rId4" cstate="print"/>
          <a:srcRect t="17647" r="2703"/>
          <a:stretch>
            <a:fillRect/>
          </a:stretch>
        </p:blipFill>
        <p:spPr bwMode="auto">
          <a:xfrm>
            <a:off x="2500298" y="1857364"/>
            <a:ext cx="2571768" cy="200026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4" descr="C:\Users\Мамиа\Desktop\фото\IMG_20181228_0957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857496"/>
            <a:ext cx="2428892" cy="215901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00" y="357166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подробно рассказали как реализовать их идеи.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5000636"/>
            <a:ext cx="5929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ходе рассматривания и голосования пришли к выводу, что будут делать для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крашения группы различные ёлочки.</a:t>
            </a:r>
          </a:p>
        </p:txBody>
      </p:sp>
      <p:pic>
        <p:nvPicPr>
          <p:cNvPr id="8" name="Picture 2" descr="C:\Users\Мамиа\Desktop\1670075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785794"/>
            <a:ext cx="2285984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амиа\Desktop\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K:\проект Новый год\IMG_20190111_110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071678"/>
            <a:ext cx="2584132" cy="235745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K:\проект Новый год\IMG_20190111_110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357430"/>
            <a:ext cx="2928958" cy="361924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357166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этап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 предлагает детям  зарисовать свои  модели ёлочек  подумать о том, что необходимо для их изготовления.</a:t>
            </a:r>
          </a:p>
        </p:txBody>
      </p:sp>
      <p:pic>
        <p:nvPicPr>
          <p:cNvPr id="6" name="Picture 2" descr="C:\Users\Мамиа\Desktop\1670075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42852"/>
            <a:ext cx="2285984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Мамиа\Desktop\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K:\проект Новый год\IMG_20190111_112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223" y="1965614"/>
            <a:ext cx="2428924" cy="207170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K:\проект Новый год\IMG_20190111_1125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9996" y="2636912"/>
            <a:ext cx="2571768" cy="2176111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 descr="K:\проект Новый год\IMG_20190111_1126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143380"/>
            <a:ext cx="3376510" cy="242889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214290"/>
            <a:ext cx="764386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этап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Проводится выставка  детских работ в ходе которых дети рассказывают о своих рисунках и отвечают на вопросы.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После проходит голосование с помощью фишек.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Мамиа\Desktop\1670075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0"/>
            <a:ext cx="2285984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333333"/>
      </a:dk1>
      <a:lt1>
        <a:sysClr val="window" lastClr="F0F0F0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333333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435</TotalTime>
  <Words>744</Words>
  <Application>Microsoft Office PowerPoint</Application>
  <PresentationFormat>Экран (4:3)</PresentationFormat>
  <Paragraphs>88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Мамиа</dc:creator>
  <cp:lastModifiedBy>Мамиа</cp:lastModifiedBy>
  <cp:revision>49</cp:revision>
  <dcterms:created xsi:type="dcterms:W3CDTF">2019-01-06T11:17:17Z</dcterms:created>
  <dcterms:modified xsi:type="dcterms:W3CDTF">2019-02-12T17:31:56Z</dcterms:modified>
</cp:coreProperties>
</file>