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13"/>
  </p:notesMasterIdLst>
  <p:sldIdLst>
    <p:sldId id="287" r:id="rId2"/>
    <p:sldId id="268" r:id="rId3"/>
    <p:sldId id="271" r:id="rId4"/>
    <p:sldId id="277" r:id="rId5"/>
    <p:sldId id="274" r:id="rId6"/>
    <p:sldId id="275" r:id="rId7"/>
    <p:sldId id="284" r:id="rId8"/>
    <p:sldId id="278" r:id="rId9"/>
    <p:sldId id="279" r:id="rId10"/>
    <p:sldId id="280" r:id="rId11"/>
    <p:sldId id="281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86609" autoAdjust="0"/>
  </p:normalViewPr>
  <p:slideViewPr>
    <p:cSldViewPr>
      <p:cViewPr varScale="1">
        <p:scale>
          <a:sx n="93" d="100"/>
          <a:sy n="93" d="100"/>
        </p:scale>
        <p:origin x="-5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6FCA4E-89E2-4A89-AD40-3279D8328FE8}" type="datetimeFigureOut">
              <a:rPr lang="ru-RU" smtClean="0"/>
              <a:pPr/>
              <a:t>11.02.2018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DC0ED4-69DF-4A27-A830-15352D9BC1D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11.02.2018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11.02.2018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11.02.2018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11.02.2018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11.02.2018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11.02.2018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11.02.2018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1000" y="857233"/>
            <a:ext cx="8458200" cy="2500329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Дидактические </a:t>
            </a:r>
            <a:b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игры</a:t>
            </a:r>
            <a:b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596" y="3071810"/>
            <a:ext cx="8458200" cy="928694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ru-RU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Домашние животные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4286256"/>
            <a:ext cx="900115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Подготовила</a:t>
            </a:r>
          </a:p>
          <a:p>
            <a:pPr algn="r"/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			воспитатель: </a:t>
            </a:r>
          </a:p>
          <a:p>
            <a:pPr algn="r"/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			Сапрыгина И.Ю.</a:t>
            </a:r>
          </a:p>
          <a:p>
            <a:pPr algn="r"/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МБДОУ №44</a:t>
            </a:r>
          </a:p>
          <a:p>
            <a:pPr algn="ctr"/>
            <a:endParaRPr lang="ru-RU" sz="1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Г. Новочеркасск</a:t>
            </a:r>
          </a:p>
          <a:p>
            <a:pPr algn="ctr"/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2017г</a:t>
            </a:r>
            <a:endParaRPr lang="ru-RU" sz="1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C:\Users\Мамиа\Desktop\животные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16" y="1928802"/>
            <a:ext cx="1928806" cy="120551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Picture 2" descr="C:\Users\Мамиа\Desktop\домашнии животные\кошк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4286256"/>
            <a:ext cx="2571768" cy="157163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Мамиа\Desktop\домашнии и дикие животные\телёнок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3929066"/>
            <a:ext cx="4000528" cy="250031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 descr="C:\Users\Мамиа\Desktop\домашнии животные\коров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500042"/>
            <a:ext cx="3429024" cy="27146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195" name="Picture 3" descr="C:\Users\Мамиа\Desktop\kombikorm-dlya-bykov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0562" y="428604"/>
            <a:ext cx="3714776" cy="27146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 descr="C:\Users\Мамиа\Desktop\домашнии и дикие животные\козёл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85728"/>
            <a:ext cx="3786214" cy="32861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220" name="Picture 4" descr="C:\Users\Мамиа\Desktop\домашнии и дикие животные\goa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214290"/>
            <a:ext cx="3714776" cy="328614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050" name="Picture 2" descr="C:\Users\Мамиа\Desktop\img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43174" y="4143380"/>
            <a:ext cx="3500462" cy="214314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14480" y="285728"/>
            <a:ext cx="50720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Один - много</a:t>
            </a:r>
            <a:endParaRPr lang="ru-RU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71538" y="2071678"/>
            <a:ext cx="32147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Цель: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28794" y="2071678"/>
            <a:ext cx="664373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учить образовывать существительные множественного числа. 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учить детей называть  домашних животных и их детенышей, 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учить образовывать существительные множественного числа, родительного падежа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Мамиа\Desktop\домашнии и дикие животные\котёнок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214290"/>
            <a:ext cx="2571780" cy="221457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099" name="Picture 3" descr="C:\Users\Мамиа\Desktop\домашнии и дикие животные\котят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214290"/>
            <a:ext cx="2714644" cy="22764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100" name="Picture 4" descr="C:\Users\Мамиа\Desktop\домашнии и дикие животные\щенки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6" y="4714884"/>
            <a:ext cx="2714644" cy="192882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101" name="Picture 5" descr="C:\Users\Мамиа\Desktop\домашнии и дикие животные\цыплята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3438" y="2643182"/>
            <a:ext cx="2714644" cy="192882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102" name="Picture 6" descr="C:\Users\Мамиа\Desktop\домашнии и дикие животные\cyp-1-e143557409621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357290" y="2714620"/>
            <a:ext cx="2571768" cy="192882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103" name="Picture 7" descr="C:\Users\Мамиа\Desktop\домашнии и дикие животные\5d968bb36f_638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285852" y="4786322"/>
            <a:ext cx="2714644" cy="192882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Мамиа\Desktop\домашнии и дикие животные\поросёнок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42852"/>
            <a:ext cx="3000396" cy="207170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123" name="Picture 3" descr="C:\Users\Мамиа\Desktop\домашнии и дикие животные\поросят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285728"/>
            <a:ext cx="3000396" cy="175259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Picture 2" descr="C:\Users\Мамиа\Desktop\домашнии животные\телёнок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10" y="2357430"/>
            <a:ext cx="2928958" cy="192882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Picture 3" descr="C:\Users\Мамиа\Desktop\домашнии животные\untitled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29190" y="2357430"/>
            <a:ext cx="3071834" cy="207170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Picture 4" descr="C:\Users\Мамиа\Desktop\untitled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2910" y="4643446"/>
            <a:ext cx="3143272" cy="207170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Picture 3" descr="C:\Users\Мамиа\Desktop\домашнии животные\жеребята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929190" y="4786322"/>
            <a:ext cx="3143272" cy="192882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00232" y="428604"/>
            <a:ext cx="421484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Найди пару</a:t>
            </a:r>
            <a:endParaRPr lang="ru-RU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8596" y="1285860"/>
            <a:ext cx="55007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600" b="1" dirty="0" smtClean="0"/>
          </a:p>
          <a:p>
            <a:endParaRPr lang="ru-RU" sz="3600" b="1" dirty="0"/>
          </a:p>
        </p:txBody>
      </p:sp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571472" y="987966"/>
            <a:ext cx="6501601" cy="2492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508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508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50825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Цель: </a:t>
            </a:r>
            <a:endParaRPr lang="ru-RU" sz="24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50825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азвивать зрительное внимание, зрительную память, </a:t>
            </a:r>
          </a:p>
          <a:p>
            <a:pPr marL="0" marR="0" lvl="0" indent="250825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закреплять названия детёнышей животных.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Мамиа\Desktop\домашнии и дикие животные\коз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85728"/>
            <a:ext cx="2857520" cy="2357454"/>
          </a:xfrm>
          <a:prstGeom prst="rect">
            <a:avLst/>
          </a:prstGeom>
          <a:noFill/>
        </p:spPr>
      </p:pic>
      <p:pic>
        <p:nvPicPr>
          <p:cNvPr id="2051" name="Picture 3" descr="C:\Users\Мамиа\Desktop\домашнии и дикие животные\козлёнок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57950" y="3571876"/>
            <a:ext cx="2071702" cy="1357322"/>
          </a:xfrm>
          <a:prstGeom prst="rect">
            <a:avLst/>
          </a:prstGeom>
          <a:noFill/>
        </p:spPr>
      </p:pic>
      <p:pic>
        <p:nvPicPr>
          <p:cNvPr id="2052" name="Picture 4" descr="C:\Users\Мамиа\Desktop\домашнии и дикие животные\жеребёнок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86512" y="2000240"/>
            <a:ext cx="2143140" cy="1428760"/>
          </a:xfrm>
          <a:prstGeom prst="rect">
            <a:avLst/>
          </a:prstGeom>
          <a:noFill/>
        </p:spPr>
      </p:pic>
      <p:pic>
        <p:nvPicPr>
          <p:cNvPr id="2053" name="Picture 5" descr="C:\Users\Мамиа\Desktop\домашнии и дикие животные\утка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58" y="3857628"/>
            <a:ext cx="2714644" cy="1857388"/>
          </a:xfrm>
          <a:prstGeom prst="rect">
            <a:avLst/>
          </a:prstGeom>
          <a:noFill/>
        </p:spPr>
      </p:pic>
      <p:pic>
        <p:nvPicPr>
          <p:cNvPr id="2054" name="Picture 6" descr="C:\Users\Мамиа\Desktop\домашнии и дикие животные\cyp-1-e143557409621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57950" y="5143512"/>
            <a:ext cx="2143141" cy="1357322"/>
          </a:xfrm>
          <a:prstGeom prst="rect">
            <a:avLst/>
          </a:prstGeom>
          <a:noFill/>
        </p:spPr>
      </p:pic>
      <p:pic>
        <p:nvPicPr>
          <p:cNvPr id="2055" name="Picture 7" descr="C:\Users\Мамиа\Desktop\домашнии и дикие животные\1434712629933551787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86512" y="428604"/>
            <a:ext cx="2000264" cy="13573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4.07407E-6 L -0.32431 -0.4347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" y="-2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2.59259E-6 L -0.32049 0.5275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0" y="2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3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8662" y="500042"/>
            <a:ext cx="66437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Собери семью</a:t>
            </a:r>
            <a:endParaRPr lang="ru-RU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500034" y="1785926"/>
            <a:ext cx="750099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Цель: Закрепить знания о домашних животных и их детенышах.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Учить согласовывать количественные числительные с существительными.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Мамиа\Desktop\домашнии и дикие животные\_downloadfiles_wallpapers_1024_600_widescreen_african_lion_wallpaper_big_cats_animals_wallpaper_1024_600_widescreen_3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500042"/>
            <a:ext cx="3357586" cy="214314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 descr="C:\Users\Мамиа\Desktop\lveno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71736" y="4071942"/>
            <a:ext cx="3286131" cy="20716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147" name="Picture 3" descr="C:\Users\Мамиа\Desktop\prew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428604"/>
            <a:ext cx="3714776" cy="221457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Мамиа\Desktop\домашнии и дикие животные\куриц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500042"/>
            <a:ext cx="3857652" cy="34147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171" name="Picture 3" descr="C:\Users\Мамиа\Desktop\домашнии и дикие животные\петух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500042"/>
            <a:ext cx="4071966" cy="335758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26" name="Picture 2" descr="C:\Users\Мамиа\Desktop\cyplenok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71736" y="4071918"/>
            <a:ext cx="4071966" cy="24289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333333"/>
      </a:dk1>
      <a:lt1>
        <a:sysClr val="window" lastClr="F0F0F0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333333"/>
      </a:dk1>
      <a:lt1>
        <a:sysClr val="window" lastClr="F0F0F0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364</TotalTime>
  <Words>69</Words>
  <Application>Microsoft Office PowerPoint</Application>
  <PresentationFormat>Экран (4:3)</PresentationFormat>
  <Paragraphs>25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Трек</vt:lpstr>
      <vt:lpstr>Дидактические  игры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Дидактические  игры Домашние животные </dc:title>
  <dc:creator>Мамиа</dc:creator>
  <cp:lastModifiedBy>Мамиа</cp:lastModifiedBy>
  <cp:revision>53</cp:revision>
  <dcterms:created xsi:type="dcterms:W3CDTF">2015-10-03T11:32:17Z</dcterms:created>
  <dcterms:modified xsi:type="dcterms:W3CDTF">2018-02-11T09:48:57Z</dcterms:modified>
</cp:coreProperties>
</file>