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58" r:id="rId3"/>
    <p:sldId id="272" r:id="rId4"/>
    <p:sldId id="268" r:id="rId5"/>
    <p:sldId id="269" r:id="rId6"/>
    <p:sldId id="262" r:id="rId7"/>
    <p:sldId id="271" r:id="rId8"/>
    <p:sldId id="264" r:id="rId9"/>
    <p:sldId id="265" r:id="rId10"/>
    <p:sldId id="273" r:id="rId11"/>
    <p:sldId id="274" r:id="rId12"/>
    <p:sldId id="27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3BE7E-9FA2-421E-8847-B96D7B06696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A1F4-44C9-417A-A773-4B514D862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A1F4-44C9-417A-A773-4B514D862B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A1F4-44C9-417A-A773-4B514D862B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иа\Desktop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571472" y="42860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Поклонимся   великим тем годам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иа\Desktop\DSCN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071802" cy="2303852"/>
          </a:xfrm>
          <a:prstGeom prst="rect">
            <a:avLst/>
          </a:prstGeom>
          <a:noFill/>
        </p:spPr>
      </p:pic>
      <p:pic>
        <p:nvPicPr>
          <p:cNvPr id="1028" name="Picture 4" descr="C:\Users\Мамиа\Desktop\DSC0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2852"/>
            <a:ext cx="1643056" cy="2190741"/>
          </a:xfrm>
          <a:prstGeom prst="rect">
            <a:avLst/>
          </a:prstGeom>
          <a:noFill/>
        </p:spPr>
      </p:pic>
      <p:pic>
        <p:nvPicPr>
          <p:cNvPr id="1029" name="Picture 5" descr="C:\Users\Мамиа\Desktop\DSCN0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00372"/>
            <a:ext cx="3071834" cy="2303876"/>
          </a:xfrm>
          <a:prstGeom prst="rect">
            <a:avLst/>
          </a:prstGeom>
          <a:noFill/>
        </p:spPr>
      </p:pic>
      <p:pic>
        <p:nvPicPr>
          <p:cNvPr id="1030" name="Picture 6" descr="C:\Users\Мамиа\Desktop\DSCN0188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792" y="714356"/>
            <a:ext cx="2667018" cy="2000264"/>
          </a:xfrm>
          <a:prstGeom prst="rect">
            <a:avLst/>
          </a:prstGeom>
          <a:noFill/>
        </p:spPr>
      </p:pic>
      <p:pic>
        <p:nvPicPr>
          <p:cNvPr id="8" name="Picture 5" descr="C:\Users\Мамиа\Desktop\DSC_1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929066"/>
            <a:ext cx="2556360" cy="1836049"/>
          </a:xfrm>
          <a:prstGeom prst="rect">
            <a:avLst/>
          </a:prstGeom>
          <a:noFill/>
        </p:spPr>
      </p:pic>
      <p:pic>
        <p:nvPicPr>
          <p:cNvPr id="1032" name="Picture 8" descr="C:\Users\Мамиа\Desktop\фото\100NIKON\DSCN06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804050"/>
            <a:ext cx="2714644" cy="241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иа\Desktop\DSCN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2303852"/>
          </a:xfrm>
          <a:prstGeom prst="rect">
            <a:avLst/>
          </a:prstGeom>
          <a:noFill/>
        </p:spPr>
      </p:pic>
      <p:pic>
        <p:nvPicPr>
          <p:cNvPr id="3075" name="Picture 3" descr="C:\Users\Мамиа\Desktop\DSCN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2928926" cy="2196695"/>
          </a:xfrm>
          <a:prstGeom prst="rect">
            <a:avLst/>
          </a:prstGeom>
          <a:noFill/>
        </p:spPr>
      </p:pic>
      <p:pic>
        <p:nvPicPr>
          <p:cNvPr id="3076" name="Picture 4" descr="C:\Users\Мамиа\Desktop\DSCN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2190766" cy="1643074"/>
          </a:xfrm>
          <a:prstGeom prst="rect">
            <a:avLst/>
          </a:prstGeom>
          <a:noFill/>
        </p:spPr>
      </p:pic>
      <p:pic>
        <p:nvPicPr>
          <p:cNvPr id="3078" name="Picture 6" descr="C:\Users\Мамиа\Desktop\DSCN0163.JPG"/>
          <p:cNvPicPr>
            <a:picLocks noChangeAspect="1" noChangeArrowheads="1"/>
          </p:cNvPicPr>
          <p:nvPr/>
        </p:nvPicPr>
        <p:blipFill>
          <a:blip r:embed="rId5" cstate="print"/>
          <a:srcRect l="30001" t="5229" r="22856"/>
          <a:stretch>
            <a:fillRect/>
          </a:stretch>
        </p:blipFill>
        <p:spPr bwMode="auto">
          <a:xfrm>
            <a:off x="3857620" y="2714620"/>
            <a:ext cx="1571636" cy="2589603"/>
          </a:xfrm>
          <a:prstGeom prst="rect">
            <a:avLst/>
          </a:prstGeom>
          <a:noFill/>
        </p:spPr>
      </p:pic>
      <p:pic>
        <p:nvPicPr>
          <p:cNvPr id="3080" name="Picture 8" descr="C:\Users\Мамиа\Desktop\фото\100NIKON\DSCN0635.JPG"/>
          <p:cNvPicPr>
            <a:picLocks noChangeAspect="1" noChangeArrowheads="1"/>
          </p:cNvPicPr>
          <p:nvPr/>
        </p:nvPicPr>
        <p:blipFill>
          <a:blip r:embed="rId6" cstate="print"/>
          <a:srcRect t="33333"/>
          <a:stretch>
            <a:fillRect/>
          </a:stretch>
        </p:blipFill>
        <p:spPr bwMode="auto">
          <a:xfrm>
            <a:off x="5786446" y="3357562"/>
            <a:ext cx="314327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257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2"/>
            <a:ext cx="2962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3095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357430"/>
            <a:ext cx="344772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миа\Desktop\DSCN018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0"/>
            <a:ext cx="2952770" cy="2214578"/>
          </a:xfrm>
          <a:prstGeom prst="rect">
            <a:avLst/>
          </a:prstGeom>
          <a:noFill/>
        </p:spPr>
      </p:pic>
      <p:pic>
        <p:nvPicPr>
          <p:cNvPr id="2052" name="Picture 4" descr="C:\Users\Мамиа\Desktop\DSCN0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2928926" cy="2357430"/>
          </a:xfrm>
          <a:prstGeom prst="rect">
            <a:avLst/>
          </a:prstGeom>
          <a:noFill/>
        </p:spPr>
      </p:pic>
      <p:pic>
        <p:nvPicPr>
          <p:cNvPr id="2053" name="Picture 5" descr="C:\Users\Мамиа\Desktop\DSCN0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2833707" cy="1857388"/>
          </a:xfrm>
          <a:prstGeom prst="rect">
            <a:avLst/>
          </a:prstGeom>
          <a:noFill/>
        </p:spPr>
      </p:pic>
      <p:pic>
        <p:nvPicPr>
          <p:cNvPr id="2054" name="Picture 6" descr="C:\Users\Мамиа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195647" cy="2571768"/>
          </a:xfrm>
          <a:prstGeom prst="rect">
            <a:avLst/>
          </a:prstGeom>
          <a:noFill/>
        </p:spPr>
      </p:pic>
      <p:pic>
        <p:nvPicPr>
          <p:cNvPr id="2055" name="Picture 7" descr="C:\Users\Мамиа\Desktop\IMG-20170510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643314"/>
            <a:ext cx="2285998" cy="3047997"/>
          </a:xfrm>
          <a:prstGeom prst="rect">
            <a:avLst/>
          </a:prstGeom>
          <a:noFill/>
        </p:spPr>
      </p:pic>
      <p:pic>
        <p:nvPicPr>
          <p:cNvPr id="2056" name="Picture 8" descr="C:\Users\Мамиа\Desktop\фото\фото\DSCN0632.JPG"/>
          <p:cNvPicPr>
            <a:picLocks noChangeAspect="1" noChangeArrowheads="1"/>
          </p:cNvPicPr>
          <p:nvPr/>
        </p:nvPicPr>
        <p:blipFill>
          <a:blip r:embed="rId7" cstate="print"/>
          <a:srcRect l="26028" t="7306" r="20547"/>
          <a:stretch>
            <a:fillRect/>
          </a:stretch>
        </p:blipFill>
        <p:spPr bwMode="auto">
          <a:xfrm>
            <a:off x="3571868" y="214290"/>
            <a:ext cx="2000264" cy="2602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1357322"/>
          </a:xfrm>
        </p:spPr>
        <p:txBody>
          <a:bodyPr/>
          <a:lstStyle/>
          <a:p>
            <a:pPr algn="ctr">
              <a:tabLst>
                <a:tab pos="1257300" algn="l"/>
              </a:tabLst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785926"/>
            <a:ext cx="8305800" cy="4214842"/>
          </a:xfrm>
        </p:spPr>
        <p:txBody>
          <a:bodyPr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Участники: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FFC000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Сапрыгина Инна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Юрьевна,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Сириченко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Любовь Олеговна 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старшей группы, родители.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- творческий.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апрель – май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 реализации: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№44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Мамиа\Desktop\185805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8"/>
            <a:ext cx="1466874" cy="173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785926"/>
            <a:ext cx="74295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Исторически сложилось так, что любовь к Родине, патриотизм во все времена в Российском государстве были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этим очевидна неотложность решения острейших проблем воспитания патриотизма в работе с детьми дошкольного возраста.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 — сложное и высокое человеческое чувство, оно так многогранно по своему содержанию, что неопределимо несколькими словами. Это и любовь к родным и близким людям, и к малой Родине, и гордость за свой народ. Поэтому патриотическое воспитание неотъемлемо связано с ознакомлением окружающего нас мира.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Мамиа\Desktop\185805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786322"/>
            <a:ext cx="1466874" cy="173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07338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8001056" cy="378621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патриотических чувств у детей  в процессе ознакомления детей с историей Великой Отечественной Войны.</a:t>
            </a:r>
          </a:p>
        </p:txBody>
      </p:sp>
      <p:pic>
        <p:nvPicPr>
          <p:cNvPr id="4" name="Picture 3" descr="C:\Users\Мамиа\Desktop\185805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5877"/>
            <a:ext cx="2428892" cy="2872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представление о подвиге народа,  который встал на защиту своей Родине в годы ВОВ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речь детей, обогащать словарный запаса через беседы, чтение художественной литературы, заучивание стихов и песен о войне;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героическим событиям прошлого, боевой славе русских людей;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чувства любви, ответственности, гордости к людям  старшего поколения,  уважение к защитникам отечества.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5238" y="471220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Picture 3" descr="C:\Users\Мамиа\Desktop\185805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14818"/>
            <a:ext cx="1928794" cy="2280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</a:t>
            </a:r>
            <a:r>
              <a:rPr lang="ru-RU" sz="3600" b="1" dirty="0" smtClean="0">
                <a:solidFill>
                  <a:srgbClr val="FF0000"/>
                </a:solidFill>
              </a:rPr>
              <a:t>тат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8215370" cy="514353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дошкольников в данном проекте даст возможность познакомить с историей ВОВ.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систематизации и обобщений представлений дети накопят знания о защитниках нашей Родины.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Полученные эмоциональные впечатления будут способствовать  возникновению  таких чувств, как сопереживание, уважение  к старшему поколению.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967335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3" descr="C:\Users\Мамиа\Desktop\185805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1928794" cy="2280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Этап. Подготовительный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64305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357298"/>
          <a:ext cx="816770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1428760"/>
                <a:gridCol w="881026"/>
              </a:tblGrid>
              <a:tr h="2011680">
                <a:tc>
                  <a:txBody>
                    <a:bodyPr/>
                    <a:lstStyle/>
                    <a:p>
                      <a:pPr lvl="1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создание условий для организации разнообразной деятельности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 и анализ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художественной  литературы 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(стихов, рассказов, бесед о ВОВ)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фотографий из семейного альбома  о участниках  ВОВ, время ВОВ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посещение памятников погибшим воинам во время ВОВ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презентации « Страницы великой победы»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 «Памятники в нашем городе  погибшим воинам  во время ВОВ» 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тенгазета «Военная техника во время войны»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 </a:t>
                      </a:r>
                    </a:p>
                    <a:p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 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–я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2 -  я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Picture 3" descr="C:\Users\Мамиа\Desktop\185805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786322"/>
            <a:ext cx="1643042" cy="194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2этап. Основной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85860"/>
          <a:ext cx="828680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714512"/>
                <a:gridCol w="1000131"/>
              </a:tblGrid>
              <a:tr h="4623436"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– создание условий для формирования у детей знаний о ВОВ.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1.Стенгазета «Никто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забыт, Ничто не забыто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2.Показ презентации  «Страницы великой Победы»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3.Аппликация на тему «Вечный огонь»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4.Беседа «Родина – Мать зовёт», «Заповеди ветеранов»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Разучивание песен военных лет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None/>
                      </a:pP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6.Конкурс чтецов «Я – патриот России».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7.Целевая прогулка к памятнику, возложение цветов 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8.Заучивание стихотворения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С.Пивоваров «Старый снимок», Г. Рублёв «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 startAt="10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 « Солдатская каша»  Николая Богданова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 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Муз.руковод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–я 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Неделя </a:t>
                      </a: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я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Неделя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3" descr="C:\Users\Мамиа\Desktop\185805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929198"/>
            <a:ext cx="1500166" cy="1773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6715172" cy="4388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. Заключительный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500174"/>
          <a:ext cx="7119966" cy="439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643074"/>
                <a:gridCol w="1190612"/>
              </a:tblGrid>
              <a:tr h="4394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1.Вытавка детских  работ  по теме «Открытка к Дню Победы»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2.Участие детей в спортивном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празднике «Зарница»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3.Организация мини – музея.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 я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Picture 3" descr="C:\Users\Мамиа\Desktop\185805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1500166" cy="1773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333333"/>
      </a:dk1>
      <a:lt1>
        <a:sysClr val="window" lastClr="F0F0F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333333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441</Words>
  <Application>Microsoft Office PowerPoint</Application>
  <PresentationFormat>Экран (4:3)</PresentationFormat>
  <Paragraphs>163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Паспорт проекта</vt:lpstr>
      <vt:lpstr>Актуальность </vt:lpstr>
      <vt:lpstr>Цель проекта</vt:lpstr>
      <vt:lpstr>Задачи проекта</vt:lpstr>
      <vt:lpstr>Предполагаемый результат</vt:lpstr>
      <vt:lpstr>1 Этап. Подготовительный</vt:lpstr>
      <vt:lpstr>2этап. Основной</vt:lpstr>
      <vt:lpstr>3 Этап . Заключительный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Мамиа</dc:creator>
  <cp:lastModifiedBy>Мамиа</cp:lastModifiedBy>
  <cp:revision>68</cp:revision>
  <dcterms:created xsi:type="dcterms:W3CDTF">2015-01-05T10:07:00Z</dcterms:created>
  <dcterms:modified xsi:type="dcterms:W3CDTF">2018-04-22T13:35:14Z</dcterms:modified>
</cp:coreProperties>
</file>