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7" r:id="rId2"/>
    <p:sldId id="271" r:id="rId3"/>
    <p:sldId id="272" r:id="rId4"/>
    <p:sldId id="273" r:id="rId5"/>
    <p:sldId id="274" r:id="rId6"/>
    <p:sldId id="275" r:id="rId7"/>
    <p:sldId id="280" r:id="rId8"/>
    <p:sldId id="276" r:id="rId9"/>
    <p:sldId id="277" r:id="rId10"/>
    <p:sldId id="278" r:id="rId11"/>
    <p:sldId id="27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539" autoAdjust="0"/>
    <p:restoredTop sz="86373" autoAdjust="0"/>
  </p:normalViewPr>
  <p:slideViewPr>
    <p:cSldViewPr>
      <p:cViewPr varScale="1">
        <p:scale>
          <a:sx n="90" d="100"/>
          <a:sy n="90" d="100"/>
        </p:scale>
        <p:origin x="-108" y="-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4FA7E-93C4-4D4E-96B7-F081CBF86DFB}" type="datetimeFigureOut">
              <a:rPr lang="ru-RU" smtClean="0"/>
              <a:pPr/>
              <a:t>12.07.2018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2D8DB-61BB-4B5C-9C4C-8979D9A9E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12.07.2018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advTm="2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12.07.2018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2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Tm="2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Tm="2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12.07.2018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2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12.07.2018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advTm="2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12.07.2018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200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8229600" cy="3190875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Домашние </a:t>
            </a:r>
            <a:br>
              <a:rPr lang="ru-RU" sz="7200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</a:br>
            <a:r>
              <a:rPr lang="ru-RU" sz="7200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животные</a:t>
            </a:r>
            <a:endParaRPr lang="ru-RU" sz="7200" dirty="0">
              <a:solidFill>
                <a:srgbClr val="FF0000"/>
              </a:solidFill>
              <a:effectLst/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4214818"/>
            <a:ext cx="6560234" cy="228601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Младшая  группа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Подготовила                                                </a:t>
            </a:r>
          </a:p>
          <a:p>
            <a:r>
              <a:rPr lang="ru-RU" smtClean="0">
                <a:solidFill>
                  <a:srgbClr val="FFFF00"/>
                </a:solidFill>
              </a:rPr>
              <a:t>Воспитатель: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Сапрыгина И.Ю.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714356"/>
            <a:ext cx="671517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476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Ходит вразвалку,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476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Плывёт утюжком.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476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пруду поныряет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476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снова - пешком.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476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Лапы широкие,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476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Сплющенный нос...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476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это за птица?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476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Ответь на вопрос! </a:t>
            </a:r>
          </a:p>
          <a:p>
            <a:pPr marL="0" marR="0" lvl="0" indent="2476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Утка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Мамиа\Desktop\домашнии животные\ут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428604"/>
            <a:ext cx="5357842" cy="60722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85852" y="1071546"/>
            <a:ext cx="592935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476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Ходит по двору весь день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476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Царь в короне набекрень,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476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Громко шпорами звенит,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476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Грозно подданным кричит: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476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Заморите червяка,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476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не то намну бока!.. </a:t>
            </a:r>
            <a:endParaRPr lang="ru-RU" sz="3600" dirty="0" smtClean="0">
              <a:solidFill>
                <a:srgbClr val="FFC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476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Петух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Мамиа\Desktop\домашнии животные\пету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500042"/>
            <a:ext cx="6000792" cy="57150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7551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Программное содержание: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571472" y="1643050"/>
            <a:ext cx="8001056" cy="4714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 flipH="1">
            <a:off x="571472" y="1428736"/>
            <a:ext cx="778674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Продолжать знакомить  с домашними животными. </a:t>
            </a:r>
          </a:p>
          <a:p>
            <a: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Учить узнавать и правильно называть животных</a:t>
            </a:r>
          </a:p>
          <a:p>
            <a: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Развивать мышление, память, воображение.</a:t>
            </a:r>
          </a:p>
          <a:p>
            <a: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Продолжать обогащать пассивный и активный словарь детей.</a:t>
            </a:r>
          </a:p>
          <a:p>
            <a: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Воспитывать  любовь и бережное  отношение  к природе  и животному миру.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143108" y="1214422"/>
            <a:ext cx="514353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Мордочка усатая,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Шубка полосатая,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Часто умывается,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с водой не знается.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кошка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Мамиа\Desktop\домашнии животные\кош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428604"/>
            <a:ext cx="5572164" cy="61436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357290" y="714357"/>
            <a:ext cx="650085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476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476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476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476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 rot="10800000" flipV="1">
            <a:off x="1857356" y="835490"/>
            <a:ext cx="428628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хозяином дружит, 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 сторожит, 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Живёт под крылечком, 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хвост колечком.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собака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7" descr="C:\Users\Мамиа\Desktop\домашнии животные\GaZ33g7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642918"/>
            <a:ext cx="5786478" cy="58579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214546" y="1142984"/>
            <a:ext cx="464347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Голодная - мычит,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Сытая - жуёт,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всем ребятам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Молоко даёт.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(Корова)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Мамиа\Desktop\домашнии животные\кор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00042"/>
            <a:ext cx="6072230" cy="60007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 rot="10800000" flipV="1">
            <a:off x="1785918" y="956059"/>
            <a:ext cx="600079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Утром рано просыпаюсь,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лужок я отправляюсь,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Там до вечера пасусь,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Ну, и как же я зовусь?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Коза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Мамиа\Desktop\6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928670"/>
            <a:ext cx="5660186" cy="48583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785786" y="1071546"/>
            <a:ext cx="685804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Очень быстро я скачу,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'Цок-цок' – копытами стучу,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'Иго-го' –громко кричу,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Садись на спинку – прокачу!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Лошадка</a:t>
            </a:r>
            <a:endParaRPr kumimoji="0" lang="ru-RU" sz="3600" b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" descr="C:\Users\Мамиа\Desktop\домашнии животные\лошад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480"/>
            <a:ext cx="6143668" cy="56436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357290" y="1357298"/>
            <a:ext cx="578647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Вместо носа пятачок,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Вместо хвостика крючок.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«Хрю-хрю-хрю!» —кричит,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«Здравствуйте!» —  говорит.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свинья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Мамиа\Desktop\домашнии животные\свинь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785794"/>
            <a:ext cx="6000791" cy="48577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14480" y="1500174"/>
            <a:ext cx="628654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476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Наша добрая подружка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476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Даст нам перьев на подушку,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476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Даст яичек для блинов,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476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Куличей и пирогов.</a:t>
            </a:r>
          </a:p>
          <a:p>
            <a:pPr marL="0" marR="0" lvl="0" indent="2476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Курица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Users\Мамиа\Desktop\домашнии животные\куриц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785770"/>
            <a:ext cx="6286544" cy="55007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333333"/>
      </a:dk1>
      <a:lt1>
        <a:sysClr val="window" lastClr="F0F0F0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333333"/>
      </a:dk1>
      <a:lt1>
        <a:sysClr val="window" lastClr="F0F0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223</TotalTime>
  <Words>155</Words>
  <Application>Microsoft Office PowerPoint</Application>
  <PresentationFormat>Экран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Литейная</vt:lpstr>
      <vt:lpstr>Домашние  животные</vt:lpstr>
      <vt:lpstr>Программное содержание: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Мамиа</dc:creator>
  <cp:lastModifiedBy>Мамиа</cp:lastModifiedBy>
  <cp:revision>37</cp:revision>
  <dcterms:created xsi:type="dcterms:W3CDTF">2015-10-01T16:46:28Z</dcterms:created>
  <dcterms:modified xsi:type="dcterms:W3CDTF">2018-07-12T10:42:07Z</dcterms:modified>
</cp:coreProperties>
</file>