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9" r:id="rId3"/>
    <p:sldId id="267" r:id="rId4"/>
    <p:sldId id="264" r:id="rId5"/>
    <p:sldId id="265" r:id="rId6"/>
    <p:sldId id="266" r:id="rId7"/>
    <p:sldId id="268" r:id="rId8"/>
    <p:sldId id="270" r:id="rId9"/>
    <p:sldId id="273" r:id="rId10"/>
    <p:sldId id="271" r:id="rId11"/>
    <p:sldId id="261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932" autoAdjust="0"/>
  </p:normalViewPr>
  <p:slideViewPr>
    <p:cSldViewPr>
      <p:cViewPr varScale="1">
        <p:scale>
          <a:sx n="102" d="100"/>
          <a:sy n="102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476672"/>
            <a:ext cx="7072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Проект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 гостях у дедушки Корнея Чуковского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C:\Users\Мамиа\Desktop\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876"/>
            <a:ext cx="2571768" cy="2030605"/>
          </a:xfrm>
          <a:prstGeom prst="rect">
            <a:avLst/>
          </a:prstGeom>
          <a:noFill/>
        </p:spPr>
      </p:pic>
      <p:pic>
        <p:nvPicPr>
          <p:cNvPr id="2053" name="Picture 5" descr="C:\Users\Мамиа\Desktop\19592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500174"/>
            <a:ext cx="2671928" cy="18716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72066" y="3857628"/>
            <a:ext cx="392909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 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Анисимова М.А. 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Сапрыгина И.Ю.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/с №44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49888" y="5929330"/>
            <a:ext cx="18442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Новочеркасск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2018г</a:t>
            </a:r>
          </a:p>
        </p:txBody>
      </p:sp>
      <p:pic>
        <p:nvPicPr>
          <p:cNvPr id="1026" name="Picture 2" descr="C:\Users\Мамиа\Desktop\чукрвский\картинки Муха\1ч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285992"/>
            <a:ext cx="2109785" cy="2500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Мамиа\Desktop\муха\IMG_20180306_1517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3000396" cy="2000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5" descr="C:\Users\Мамиа\Desktop\фотки\IMG_20180307_1208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3863" y="357166"/>
            <a:ext cx="2925033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C:\Users\Мамиа\Desktop\фотки\IMG_20180307_1204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357166"/>
            <a:ext cx="1500199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8" descr="C:\Users\Мамиа\Desktop\фотки\IMG_20180306_1657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286124"/>
            <a:ext cx="2357436" cy="3143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Users\Мамиа\Desktop\фотки\IMG_20180307_1203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3286124"/>
            <a:ext cx="2303876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7" descr="C:\Users\Мамиа\Desktop\фотки\IMG_20180306_1655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3262312"/>
            <a:ext cx="2303857" cy="3071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миа\Desktop\фотки\IMG_20180307_1158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4405" y="357166"/>
            <a:ext cx="2035983" cy="2714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Мамиа\Desktop\фотки\IMG_20180307_1158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643314"/>
            <a:ext cx="2285997" cy="2833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Мамиа\Desktop\фотки\IMG_20180307_120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2169" y="3643314"/>
            <a:ext cx="2149963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Мамиа\Desktop\фотки\IMG_20180307_1201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85728"/>
            <a:ext cx="2143122" cy="2857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C:\Users\Мамиа\Desktop\фотки\IMG_20180306_1651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357166"/>
            <a:ext cx="2035983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3" name="Picture 9" descr="C:\Users\Мамиа\Desktop\фотки\IMG_20180306_1654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3714752"/>
            <a:ext cx="2153972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Мамиа\Desktop\фотки\IMG_20180307_120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85728"/>
            <a:ext cx="2089562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6" descr="C:\Users\Мамиа\Desktop\фотки\IMG_20180307_1201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4339" y="309542"/>
            <a:ext cx="2018123" cy="2690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7" descr="C:\Users\Мамиа\Desktop\фотки\IMG_20180306_1655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85728"/>
            <a:ext cx="2143140" cy="2857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 descr="C:\Users\Мамиа\Desktop\фотки\IMG_20180307_1211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857628"/>
            <a:ext cx="285752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Users\Мамиа\Desktop\фотки\IMG_20180307_1207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3929066"/>
            <a:ext cx="2786082" cy="2089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14290"/>
            <a:ext cx="81439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itchFamily="18" charset="0"/>
              </a:rPr>
              <a:t>Тип проекта:</a:t>
            </a:r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 групповой, информационно-творческий.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 </a:t>
            </a:r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дети  старшей группы, музыкальный руководитель, воспитатели 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itchFamily="18" charset="0"/>
              </a:rPr>
              <a:t>Сроки реализации проекта: </a:t>
            </a:r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краткосрочный (февраль, март)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Проблема: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отсутствие у детей интереса к чтению художественной литературы.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Наше время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достижений науки, техники. Компьютеризация прочно вошла в нашу жизнь. Чтение книг часто заменяется просмотром телевизора и компьютерными играми. Художественная литература занимает всё меньше места в жизни дошкольника, особенно в семье. Но без помощи взрослых ребенку не войти в прекрасный мир книги.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60648"/>
            <a:ext cx="871543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Приобщение детей к чтению художественной литературы в процессе знакомства с жизнью и творчеством К. И. Чуковского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условий для раскрытия творческого самовыражения, потенциала и способности каждого ребенка в театрализованной игре.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857364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79512" y="2142931"/>
            <a:ext cx="86409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Образовательные :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Расширять и углублять  знания о творчестве К. И.     Чуковского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прививать любовь к книге.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cs typeface="Times New Roman" pitchFamily="18" charset="0"/>
              </a:rPr>
              <a:t>Учить эмоционально воспринимать содержание произведений Чуковского, понимать их нравственной смысл( «Айболит»  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cs typeface="Times New Roman" pitchFamily="18" charset="0"/>
              </a:rPr>
              <a:t>»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cs typeface="Times New Roman" pitchFamily="18" charset="0"/>
              </a:rPr>
              <a:t>Федорино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cs typeface="Times New Roman" pitchFamily="18" charset="0"/>
              </a:rPr>
              <a:t>  горе»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Развивающие :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Развивать умение чувствовать, понимать и воспроизводить образный  язык стихов; анализировать содержание сказок с помощью вопросов педагога.</a:t>
            </a:r>
          </a:p>
          <a:p>
            <a:pPr indent="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средствами  музыкальной выразительности умение создавать  музыкально – двигательный образ.</a:t>
            </a:r>
          </a:p>
          <a:p>
            <a:pPr indent="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Способствовать проявлению артистических способностей</a:t>
            </a:r>
          </a:p>
          <a:p>
            <a:pPr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Воспитательные: </a:t>
            </a:r>
          </a:p>
          <a:p>
            <a:pPr indent="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посредством произведений К.И.Чуковского способствовать воспитанию у детей добрых чувств, интереса и любви к животным, сочувствия к попавшим в беду;</a:t>
            </a:r>
          </a:p>
          <a:p>
            <a:pPr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071546"/>
            <a:ext cx="79296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Ведущая деятельность дошкольников – игровая. Театрализованная игра может изменить отношение ребенка к себе, его самочувствие, способы общения со сверстниками, взрослыми.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над ролью способствует развитию и коррекции всех психических познавательных процессов. Заучивание слов сказки способствует развитию памяти, расширению словарного запаса, автоматизации звукопроизношения, развитию выразительности речи.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Успешной работе по театрализации сказок способствует тесное взаимодействие педагогов, детей и родителей.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42844" y="428604"/>
            <a:ext cx="87868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 проекта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428604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Ожидаемый результат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57158" y="1000108"/>
            <a:ext cx="727280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 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 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озволит сформировать у дошкольников представление о 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творчестве К. И. Чуковского,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вызовет устойчивый интерес к книге</a:t>
            </a: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раскрытие творческого потенциала детей, развитие воображения;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повышение уровня социальной адаптации;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сплочение детского коллектива.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214290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Этап Подготовительный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1141855"/>
            <a:ext cx="857256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Сбор, анализ и систематизация информации о жизни и творчестве К. И. Чуковского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подбор стихов, сказок 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(оформление картотеки)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Оформление книжного уголка.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оиск произведения для данной возрастной 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группы;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одбор музыкального сопровождения 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Подготовка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костюмов для персонажей;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Изготовление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декораций.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Оформление  презентации по творчеству К.И. Чуковского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Мамиа\Desktop\222.jpg"/>
          <p:cNvPicPr>
            <a:picLocks noChangeAspect="1" noChangeArrowheads="1"/>
          </p:cNvPicPr>
          <p:nvPr/>
        </p:nvPicPr>
        <p:blipFill>
          <a:blip r:embed="rId2" cstate="print"/>
          <a:srcRect l="12500" r="12500"/>
          <a:stretch>
            <a:fillRect/>
          </a:stretch>
        </p:blipFill>
        <p:spPr bwMode="auto">
          <a:xfrm rot="19954044">
            <a:off x="598563" y="4275305"/>
            <a:ext cx="1553208" cy="2357454"/>
          </a:xfrm>
          <a:prstGeom prst="rect">
            <a:avLst/>
          </a:prstGeom>
          <a:noFill/>
        </p:spPr>
      </p:pic>
      <p:pic>
        <p:nvPicPr>
          <p:cNvPr id="2052" name="Picture 4" descr="C:\Users\Мамиа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77636">
            <a:off x="6740069" y="4072992"/>
            <a:ext cx="1714512" cy="2571768"/>
          </a:xfrm>
          <a:prstGeom prst="rect">
            <a:avLst/>
          </a:prstGeom>
          <a:noFill/>
        </p:spPr>
      </p:pic>
      <p:pic>
        <p:nvPicPr>
          <p:cNvPr id="2054" name="Picture 6" descr="C:\Users\Мамиа\Desktop\45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014596"/>
            <a:ext cx="2032711" cy="28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232" y="214290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 Этап Основной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857231"/>
            <a:ext cx="87154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Рассказ о писателе К. И. Чуковском, показ портрета, знакомство с творчеством.</a:t>
            </a:r>
            <a:br>
              <a:rPr lang="ru-RU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 произведений писателя.</a:t>
            </a:r>
            <a:br>
              <a:rPr lang="ru-RU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Беседа и рассматривание иллюстраций героев произведений "Айболит", "Муха Цокотуха", "</a:t>
            </a:r>
            <a:r>
              <a:rPr lang="ru-RU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Мойдодыр</a:t>
            </a: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", "Краденое солнце"  «</a:t>
            </a:r>
            <a:r>
              <a:rPr lang="ru-RU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Федорино</a:t>
            </a: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горе»и других (по программе).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Дидактическая игра «Отгадай сказку по иллюстрации».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Инсценирование сказки «Доктор Айболит» с музыкальным сопровождением;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Просмотр мультфильмов по сказкам;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Загадывание загадок по сказкам, стихотворениям;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Выкладывание сказок из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пазлов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 Муха Цокотуха,  Доктор Айболит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Литературная викторина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«По страницам сказок К. И. Чуковского»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Рисование  «Украсим  кувшинчики  для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бабушки Федоры»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Аппликация  «Угощение для Мухи – Цокотухи»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Просмотр презентации «Сказки дедушки  Корнея»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миа\Desktop\Camera\IMG_20180412_1009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85728"/>
            <a:ext cx="2172132" cy="2029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Мамиа\Desktop\Camera\IMG_20180416_131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2014155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Мамиа\Desktop\Camera\IMG_20180412_1211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2" y="3071810"/>
            <a:ext cx="2357454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Users\Мамиа\Desktop\Camera\IMG_20180412_1212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143248"/>
            <a:ext cx="2250297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 descr="C:\Users\Мамиа\Desktop\Camera\IMG_20180412_1215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3071810"/>
            <a:ext cx="2357454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C:\Users\Мамиа\Desktop\Camera\IMG_20180416_154157.jpg"/>
          <p:cNvPicPr>
            <a:picLocks noChangeAspect="1" noChangeArrowheads="1"/>
          </p:cNvPicPr>
          <p:nvPr/>
        </p:nvPicPr>
        <p:blipFill>
          <a:blip r:embed="rId7" cstate="print"/>
          <a:srcRect b="34285"/>
          <a:stretch>
            <a:fillRect/>
          </a:stretch>
        </p:blipFill>
        <p:spPr bwMode="auto">
          <a:xfrm>
            <a:off x="6630604" y="285728"/>
            <a:ext cx="1816890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714356"/>
            <a:ext cx="3644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 Этап Заключительный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571612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Театрализованное представление «Муха-Цокотуха» (по мотивам сказки К. И. Чуковского «Муха-Цокотуха» муз. 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Красева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Выставка детских работ  «Угощение для мухи Цокотухи»</a:t>
            </a:r>
          </a:p>
        </p:txBody>
      </p:sp>
      <p:pic>
        <p:nvPicPr>
          <p:cNvPr id="4" name="Picture 4" descr="C:\Users\Мамиа\Desktop\Camera\IMG_20180416_154459.jpg"/>
          <p:cNvPicPr>
            <a:picLocks noChangeAspect="1" noChangeArrowheads="1"/>
          </p:cNvPicPr>
          <p:nvPr/>
        </p:nvPicPr>
        <p:blipFill>
          <a:blip r:embed="rId2" cstate="print"/>
          <a:srcRect t="19322"/>
          <a:stretch>
            <a:fillRect/>
          </a:stretch>
        </p:blipFill>
        <p:spPr bwMode="auto">
          <a:xfrm>
            <a:off x="3143240" y="3286124"/>
            <a:ext cx="1795577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333333"/>
      </a:dk1>
      <a:lt1>
        <a:sysClr val="window" lastClr="F0F0F0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233</TotalTime>
  <Words>295</Words>
  <Application>Microsoft Office PowerPoint</Application>
  <PresentationFormat>Экран (4:3)</PresentationFormat>
  <Paragraphs>72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Мамиа</dc:creator>
  <cp:lastModifiedBy>Мамиа</cp:lastModifiedBy>
  <cp:revision>31</cp:revision>
  <dcterms:created xsi:type="dcterms:W3CDTF">2018-03-09T13:19:36Z</dcterms:created>
  <dcterms:modified xsi:type="dcterms:W3CDTF">2018-04-18T17:00:05Z</dcterms:modified>
</cp:coreProperties>
</file>