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0" d="100"/>
          <a:sy n="50" d="100"/>
        </p:scale>
        <p:origin x="-187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C2522-CBC3-4D5F-897E-CD7E6DA22AE3}" type="doc">
      <dgm:prSet loTypeId="urn:microsoft.com/office/officeart/2005/8/layout/hierarchy1" loCatId="hierarchy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18AF5E40-CB95-4BA5-A70E-53722641EB0B}">
      <dgm:prSet phldrT="[Текст]" custT="1"/>
      <dgm:spPr/>
      <dgm:t>
        <a:bodyPr/>
        <a:lstStyle/>
        <a:p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Основные формы </a:t>
          </a:r>
          <a:r>
            <a:rPr lang="ru-RU" sz="2400" b="1" i="1" dirty="0" err="1" smtClean="0">
              <a:latin typeface="Times New Roman" pitchFamily="18" charset="0"/>
              <a:cs typeface="Times New Roman" pitchFamily="18" charset="0"/>
            </a:rPr>
            <a:t>тьюторского</a:t>
          </a:r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 сопровождения </a:t>
          </a:r>
          <a:endParaRPr lang="ru-RU" sz="2400" b="1" i="1" dirty="0">
            <a:latin typeface="Times New Roman" pitchFamily="18" charset="0"/>
            <a:cs typeface="Times New Roman" pitchFamily="18" charset="0"/>
          </a:endParaRPr>
        </a:p>
      </dgm:t>
    </dgm:pt>
    <dgm:pt modelId="{02BB96EE-F7C0-486C-BE47-824EDF7264C2}" type="parTrans" cxnId="{B09FAAE5-AA65-43ED-94AC-C35CB9EA30D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BCD41BE-9C44-418E-B0E8-7042E77DEEDF}" type="sibTrans" cxnId="{B09FAAE5-AA65-43ED-94AC-C35CB9EA30D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DC5AE942-8BA8-46A9-8E52-13C9B4675A1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индивидуальные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тьюторские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консультации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B19D8AC-1FFF-4743-B286-91EAD11AC3B1}" type="parTrans" cxnId="{C4CFE7AC-ECC9-46CC-B2F8-0057EE88F0A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0A691740-866A-4BEB-88E6-624AA49365CF}" type="sibTrans" cxnId="{C4CFE7AC-ECC9-46CC-B2F8-0057EE88F0A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3EDD4325-8DB6-43C2-A290-CAB891DCA00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групповые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тьюторские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консультации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4493417-41E0-4889-A4A4-C42D423E6BF6}" type="parTrans" cxnId="{3DC78855-5A74-4659-9286-51FDD53A973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13C16166-6478-4547-A7D3-5C3A22F7AFF7}" type="sibTrans" cxnId="{3DC78855-5A74-4659-9286-51FDD53A973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6BE2B7C1-BDFB-44BE-A81E-BC530F47AEA6}" type="pres">
      <dgm:prSet presAssocID="{373C2522-CBC3-4D5F-897E-CD7E6DA22AE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5BA7CB-534A-42AA-9967-CA44541E9E0E}" type="pres">
      <dgm:prSet presAssocID="{18AF5E40-CB95-4BA5-A70E-53722641EB0B}" presName="hierRoot1" presStyleCnt="0"/>
      <dgm:spPr/>
    </dgm:pt>
    <dgm:pt modelId="{646E4D93-AA6E-458F-B622-68DA09136922}" type="pres">
      <dgm:prSet presAssocID="{18AF5E40-CB95-4BA5-A70E-53722641EB0B}" presName="composite" presStyleCnt="0"/>
      <dgm:spPr/>
    </dgm:pt>
    <dgm:pt modelId="{1B092BC5-9040-4B8C-9686-B799AFEFC179}" type="pres">
      <dgm:prSet presAssocID="{18AF5E40-CB95-4BA5-A70E-53722641EB0B}" presName="background" presStyleLbl="node0" presStyleIdx="0" presStyleCnt="1"/>
      <dgm:spPr/>
    </dgm:pt>
    <dgm:pt modelId="{ACBB9F44-5D78-438C-968C-42BC28792741}" type="pres">
      <dgm:prSet presAssocID="{18AF5E40-CB95-4BA5-A70E-53722641EB0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9EAFC2-5E7A-4824-86BE-82A513BBC9D2}" type="pres">
      <dgm:prSet presAssocID="{18AF5E40-CB95-4BA5-A70E-53722641EB0B}" presName="hierChild2" presStyleCnt="0"/>
      <dgm:spPr/>
    </dgm:pt>
    <dgm:pt modelId="{C03F6C16-BF88-4541-A33A-61F60BF84DAC}" type="pres">
      <dgm:prSet presAssocID="{CB19D8AC-1FFF-4743-B286-91EAD11AC3B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11A693B-0A62-4F27-B63D-208025A88F72}" type="pres">
      <dgm:prSet presAssocID="{DC5AE942-8BA8-46A9-8E52-13C9B4675A1A}" presName="hierRoot2" presStyleCnt="0"/>
      <dgm:spPr/>
    </dgm:pt>
    <dgm:pt modelId="{7751A1EC-A1AA-4D7B-9346-62F4185B2728}" type="pres">
      <dgm:prSet presAssocID="{DC5AE942-8BA8-46A9-8E52-13C9B4675A1A}" presName="composite2" presStyleCnt="0"/>
      <dgm:spPr/>
    </dgm:pt>
    <dgm:pt modelId="{7F1B8BF4-D9F7-473A-B4C3-B0D444070C6E}" type="pres">
      <dgm:prSet presAssocID="{DC5AE942-8BA8-46A9-8E52-13C9B4675A1A}" presName="background2" presStyleLbl="node2" presStyleIdx="0" presStyleCnt="2"/>
      <dgm:spPr/>
    </dgm:pt>
    <dgm:pt modelId="{4725D5A4-5B33-4A4A-BB43-46FEF3801AAB}" type="pres">
      <dgm:prSet presAssocID="{DC5AE942-8BA8-46A9-8E52-13C9B4675A1A}" presName="text2" presStyleLbl="fgAcc2" presStyleIdx="0" presStyleCnt="2" custScaleX="108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E6847B-8D81-418D-B2B1-44246510FC59}" type="pres">
      <dgm:prSet presAssocID="{DC5AE942-8BA8-46A9-8E52-13C9B4675A1A}" presName="hierChild3" presStyleCnt="0"/>
      <dgm:spPr/>
    </dgm:pt>
    <dgm:pt modelId="{60EDB20F-0F4E-420B-87A0-9EE3DB4920F7}" type="pres">
      <dgm:prSet presAssocID="{04493417-41E0-4889-A4A4-C42D423E6BF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09C87E0-8650-4711-B2A8-C55E1EB402C3}" type="pres">
      <dgm:prSet presAssocID="{3EDD4325-8DB6-43C2-A290-CAB891DCA008}" presName="hierRoot2" presStyleCnt="0"/>
      <dgm:spPr/>
    </dgm:pt>
    <dgm:pt modelId="{3E4A20D8-8281-4CE4-BF95-B2843AC12CE5}" type="pres">
      <dgm:prSet presAssocID="{3EDD4325-8DB6-43C2-A290-CAB891DCA008}" presName="composite2" presStyleCnt="0"/>
      <dgm:spPr/>
    </dgm:pt>
    <dgm:pt modelId="{9DD555A1-76B9-4225-A92A-BDEB5E703ACC}" type="pres">
      <dgm:prSet presAssocID="{3EDD4325-8DB6-43C2-A290-CAB891DCA008}" presName="background2" presStyleLbl="node2" presStyleIdx="1" presStyleCnt="2"/>
      <dgm:spPr/>
    </dgm:pt>
    <dgm:pt modelId="{02B4850A-B2EC-4F32-B2F5-8885DF59C846}" type="pres">
      <dgm:prSet presAssocID="{3EDD4325-8DB6-43C2-A290-CAB891DCA008}" presName="text2" presStyleLbl="fgAcc2" presStyleIdx="1" presStyleCnt="2" custScaleX="108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4501D8-33F4-44E9-9A05-945F51AEE0C5}" type="pres">
      <dgm:prSet presAssocID="{3EDD4325-8DB6-43C2-A290-CAB891DCA008}" presName="hierChild3" presStyleCnt="0"/>
      <dgm:spPr/>
    </dgm:pt>
  </dgm:ptLst>
  <dgm:cxnLst>
    <dgm:cxn modelId="{28D4174D-8068-4E67-9940-85E07269A6A5}" type="presOf" srcId="{04493417-41E0-4889-A4A4-C42D423E6BF6}" destId="{60EDB20F-0F4E-420B-87A0-9EE3DB4920F7}" srcOrd="0" destOrd="0" presId="urn:microsoft.com/office/officeart/2005/8/layout/hierarchy1"/>
    <dgm:cxn modelId="{C4CFE7AC-ECC9-46CC-B2F8-0057EE88F0AB}" srcId="{18AF5E40-CB95-4BA5-A70E-53722641EB0B}" destId="{DC5AE942-8BA8-46A9-8E52-13C9B4675A1A}" srcOrd="0" destOrd="0" parTransId="{CB19D8AC-1FFF-4743-B286-91EAD11AC3B1}" sibTransId="{0A691740-866A-4BEB-88E6-624AA49365CF}"/>
    <dgm:cxn modelId="{EF45115A-B3AF-4E6E-B7F7-1B3961BAD499}" type="presOf" srcId="{DC5AE942-8BA8-46A9-8E52-13C9B4675A1A}" destId="{4725D5A4-5B33-4A4A-BB43-46FEF3801AAB}" srcOrd="0" destOrd="0" presId="urn:microsoft.com/office/officeart/2005/8/layout/hierarchy1"/>
    <dgm:cxn modelId="{B09FAAE5-AA65-43ED-94AC-C35CB9EA30DE}" srcId="{373C2522-CBC3-4D5F-897E-CD7E6DA22AE3}" destId="{18AF5E40-CB95-4BA5-A70E-53722641EB0B}" srcOrd="0" destOrd="0" parTransId="{02BB96EE-F7C0-486C-BE47-824EDF7264C2}" sibTransId="{CBCD41BE-9C44-418E-B0E8-7042E77DEEDF}"/>
    <dgm:cxn modelId="{C867DA3F-F37B-4B7E-AF5D-DE309BC4E8F2}" type="presOf" srcId="{373C2522-CBC3-4D5F-897E-CD7E6DA22AE3}" destId="{6BE2B7C1-BDFB-44BE-A81E-BC530F47AEA6}" srcOrd="0" destOrd="0" presId="urn:microsoft.com/office/officeart/2005/8/layout/hierarchy1"/>
    <dgm:cxn modelId="{B3786AD0-4D0D-4132-AC98-9DD76B2A38D4}" type="presOf" srcId="{18AF5E40-CB95-4BA5-A70E-53722641EB0B}" destId="{ACBB9F44-5D78-438C-968C-42BC28792741}" srcOrd="0" destOrd="0" presId="urn:microsoft.com/office/officeart/2005/8/layout/hierarchy1"/>
    <dgm:cxn modelId="{3DC78855-5A74-4659-9286-51FDD53A973E}" srcId="{18AF5E40-CB95-4BA5-A70E-53722641EB0B}" destId="{3EDD4325-8DB6-43C2-A290-CAB891DCA008}" srcOrd="1" destOrd="0" parTransId="{04493417-41E0-4889-A4A4-C42D423E6BF6}" sibTransId="{13C16166-6478-4547-A7D3-5C3A22F7AFF7}"/>
    <dgm:cxn modelId="{C1F3619D-E24D-49C9-A572-21CD3040A35D}" type="presOf" srcId="{CB19D8AC-1FFF-4743-B286-91EAD11AC3B1}" destId="{C03F6C16-BF88-4541-A33A-61F60BF84DAC}" srcOrd="0" destOrd="0" presId="urn:microsoft.com/office/officeart/2005/8/layout/hierarchy1"/>
    <dgm:cxn modelId="{482EDA8A-6842-43ED-8723-6F3CA19365F3}" type="presOf" srcId="{3EDD4325-8DB6-43C2-A290-CAB891DCA008}" destId="{02B4850A-B2EC-4F32-B2F5-8885DF59C846}" srcOrd="0" destOrd="0" presId="urn:microsoft.com/office/officeart/2005/8/layout/hierarchy1"/>
    <dgm:cxn modelId="{47646969-0A75-442C-AB58-385F16FD7C1F}" type="presParOf" srcId="{6BE2B7C1-BDFB-44BE-A81E-BC530F47AEA6}" destId="{715BA7CB-534A-42AA-9967-CA44541E9E0E}" srcOrd="0" destOrd="0" presId="urn:microsoft.com/office/officeart/2005/8/layout/hierarchy1"/>
    <dgm:cxn modelId="{5EB643F2-A522-4C74-A92E-78E4E4B644FD}" type="presParOf" srcId="{715BA7CB-534A-42AA-9967-CA44541E9E0E}" destId="{646E4D93-AA6E-458F-B622-68DA09136922}" srcOrd="0" destOrd="0" presId="urn:microsoft.com/office/officeart/2005/8/layout/hierarchy1"/>
    <dgm:cxn modelId="{9BDD513F-C0C6-4873-B069-7F13BB85E753}" type="presParOf" srcId="{646E4D93-AA6E-458F-B622-68DA09136922}" destId="{1B092BC5-9040-4B8C-9686-B799AFEFC179}" srcOrd="0" destOrd="0" presId="urn:microsoft.com/office/officeart/2005/8/layout/hierarchy1"/>
    <dgm:cxn modelId="{C58808B1-691A-43B3-9A6F-B4F155695131}" type="presParOf" srcId="{646E4D93-AA6E-458F-B622-68DA09136922}" destId="{ACBB9F44-5D78-438C-968C-42BC28792741}" srcOrd="1" destOrd="0" presId="urn:microsoft.com/office/officeart/2005/8/layout/hierarchy1"/>
    <dgm:cxn modelId="{C4A43D92-ED2E-4190-B3B1-7F6164A4E1F3}" type="presParOf" srcId="{715BA7CB-534A-42AA-9967-CA44541E9E0E}" destId="{B09EAFC2-5E7A-4824-86BE-82A513BBC9D2}" srcOrd="1" destOrd="0" presId="urn:microsoft.com/office/officeart/2005/8/layout/hierarchy1"/>
    <dgm:cxn modelId="{94DABDBE-85FA-45B2-ADC6-E0B1B87AD49A}" type="presParOf" srcId="{B09EAFC2-5E7A-4824-86BE-82A513BBC9D2}" destId="{C03F6C16-BF88-4541-A33A-61F60BF84DAC}" srcOrd="0" destOrd="0" presId="urn:microsoft.com/office/officeart/2005/8/layout/hierarchy1"/>
    <dgm:cxn modelId="{304CFB25-683A-4C92-AAB0-8E837E35F79C}" type="presParOf" srcId="{B09EAFC2-5E7A-4824-86BE-82A513BBC9D2}" destId="{D11A693B-0A62-4F27-B63D-208025A88F72}" srcOrd="1" destOrd="0" presId="urn:microsoft.com/office/officeart/2005/8/layout/hierarchy1"/>
    <dgm:cxn modelId="{E097057A-C05E-4EAC-9EBF-FB91BB55B08D}" type="presParOf" srcId="{D11A693B-0A62-4F27-B63D-208025A88F72}" destId="{7751A1EC-A1AA-4D7B-9346-62F4185B2728}" srcOrd="0" destOrd="0" presId="urn:microsoft.com/office/officeart/2005/8/layout/hierarchy1"/>
    <dgm:cxn modelId="{D35E09C1-BAEF-40A8-A0BD-24203C72C468}" type="presParOf" srcId="{7751A1EC-A1AA-4D7B-9346-62F4185B2728}" destId="{7F1B8BF4-D9F7-473A-B4C3-B0D444070C6E}" srcOrd="0" destOrd="0" presId="urn:microsoft.com/office/officeart/2005/8/layout/hierarchy1"/>
    <dgm:cxn modelId="{78E9C054-624E-4B59-88CF-139D731353BE}" type="presParOf" srcId="{7751A1EC-A1AA-4D7B-9346-62F4185B2728}" destId="{4725D5A4-5B33-4A4A-BB43-46FEF3801AAB}" srcOrd="1" destOrd="0" presId="urn:microsoft.com/office/officeart/2005/8/layout/hierarchy1"/>
    <dgm:cxn modelId="{D92E611C-3267-4E44-94B9-965751114970}" type="presParOf" srcId="{D11A693B-0A62-4F27-B63D-208025A88F72}" destId="{54E6847B-8D81-418D-B2B1-44246510FC59}" srcOrd="1" destOrd="0" presId="urn:microsoft.com/office/officeart/2005/8/layout/hierarchy1"/>
    <dgm:cxn modelId="{F334A286-8324-4447-A81B-8B296A68058A}" type="presParOf" srcId="{B09EAFC2-5E7A-4824-86BE-82A513BBC9D2}" destId="{60EDB20F-0F4E-420B-87A0-9EE3DB4920F7}" srcOrd="2" destOrd="0" presId="urn:microsoft.com/office/officeart/2005/8/layout/hierarchy1"/>
    <dgm:cxn modelId="{F11FE988-25D0-40D4-98A1-D1D1ED289B46}" type="presParOf" srcId="{B09EAFC2-5E7A-4824-86BE-82A513BBC9D2}" destId="{F09C87E0-8650-4711-B2A8-C55E1EB402C3}" srcOrd="3" destOrd="0" presId="urn:microsoft.com/office/officeart/2005/8/layout/hierarchy1"/>
    <dgm:cxn modelId="{EB4908EE-88E6-471A-A9A9-658FDF90BFFE}" type="presParOf" srcId="{F09C87E0-8650-4711-B2A8-C55E1EB402C3}" destId="{3E4A20D8-8281-4CE4-BF95-B2843AC12CE5}" srcOrd="0" destOrd="0" presId="urn:microsoft.com/office/officeart/2005/8/layout/hierarchy1"/>
    <dgm:cxn modelId="{0F6DC6FC-B5A5-487A-9810-3071A45A1304}" type="presParOf" srcId="{3E4A20D8-8281-4CE4-BF95-B2843AC12CE5}" destId="{9DD555A1-76B9-4225-A92A-BDEB5E703ACC}" srcOrd="0" destOrd="0" presId="urn:microsoft.com/office/officeart/2005/8/layout/hierarchy1"/>
    <dgm:cxn modelId="{37A16FC8-D170-489C-9C2E-DABB45601A6E}" type="presParOf" srcId="{3E4A20D8-8281-4CE4-BF95-B2843AC12CE5}" destId="{02B4850A-B2EC-4F32-B2F5-8885DF59C846}" srcOrd="1" destOrd="0" presId="urn:microsoft.com/office/officeart/2005/8/layout/hierarchy1"/>
    <dgm:cxn modelId="{B233DA15-BB2A-41BC-BAFE-3C2D4BDC4786}" type="presParOf" srcId="{F09C87E0-8650-4711-B2A8-C55E1EB402C3}" destId="{8F4501D8-33F4-44E9-9A05-945F51AEE0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D06340-7819-45A5-941F-EC882A0A30EC}" type="doc">
      <dgm:prSet loTypeId="urn:microsoft.com/office/officeart/2005/8/layout/v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01FFF25C-531C-4789-AB72-1DC063BD5566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Индивидуальные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тьюторские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беседы позволяют организовать процесс сопровождения более целенаправленно, эффективно, повысить активность каждого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тьюторанта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FA95743-EF09-40E7-9D55-66EC90028C2C}" type="parTrans" cxnId="{04E9BA77-FC4B-4603-A651-D248A10CDA6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77F62EB-CD66-4CCE-A93B-34DCEA2AEA47}" type="sibTrans" cxnId="{04E9BA77-FC4B-4603-A651-D248A10CDA6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4ED77C1-4F3F-400F-A3D1-A803935E3A7E}">
      <dgm:prSet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Целью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тьюторской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беседы является, прежде всего, активизация каждого школьника, с учетом, именно его способностей, особенностей его характера, навыков общения и т.д. на дальнейшую самостоятельную работу по формированию и реализации своей ИОП.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E6F7800-1396-4C58-80D9-03D18CC05533}" type="parTrans" cxnId="{2018EDBF-7ACA-4993-8BAA-F6D4738A10E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FE848A3-AE05-416F-A4A3-EC5ABD296999}" type="sibTrans" cxnId="{2018EDBF-7ACA-4993-8BAA-F6D4738A10E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F88277A-7CEE-43FB-B951-19E28DB7A51C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Опираясь на вопросы, специально подобранные для встречи с каждым конкретным ребёнком,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тьютор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 составляет рабочий план по реализации определенного шага индивидуальной образовательной программы.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DBB1A90-03D3-4F70-9585-16F38181DFD2}" type="parTrans" cxnId="{1FB8279A-EB4D-448E-9850-C709BD6199B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8EE7B15-6A59-46C6-90DD-F01364CA4D3E}" type="sibTrans" cxnId="{1FB8279A-EB4D-448E-9850-C709BD6199B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927FB1E-E697-4DEF-B35A-905F95EE3112}" type="pres">
      <dgm:prSet presAssocID="{F2D06340-7819-45A5-941F-EC882A0A30E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A5B8B0-573B-462C-BDCE-A7DB1AAC4C6B}" type="pres">
      <dgm:prSet presAssocID="{01FFF25C-531C-4789-AB72-1DC063BD5566}" presName="composite" presStyleCnt="0"/>
      <dgm:spPr/>
    </dgm:pt>
    <dgm:pt modelId="{933019B3-63C4-4AF8-8749-637542CE1DE9}" type="pres">
      <dgm:prSet presAssocID="{01FFF25C-531C-4789-AB72-1DC063BD5566}" presName="imgShp" presStyleLbl="fgImgPlace1" presStyleIdx="0" presStyleCnt="3" custLinFactNeighborX="-54761"/>
      <dgm:spPr/>
    </dgm:pt>
    <dgm:pt modelId="{41ED6321-0C6A-42A1-B56E-4BC8D21D5867}" type="pres">
      <dgm:prSet presAssocID="{01FFF25C-531C-4789-AB72-1DC063BD5566}" presName="txShp" presStyleLbl="node1" presStyleIdx="0" presStyleCnt="3" custScaleX="134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D332C-314F-4F64-AE18-C20F0A2635F5}" type="pres">
      <dgm:prSet presAssocID="{A77F62EB-CD66-4CCE-A93B-34DCEA2AEA47}" presName="spacing" presStyleCnt="0"/>
      <dgm:spPr/>
    </dgm:pt>
    <dgm:pt modelId="{B247BA71-EA32-417A-94AA-850E96B490E6}" type="pres">
      <dgm:prSet presAssocID="{A4ED77C1-4F3F-400F-A3D1-A803935E3A7E}" presName="composite" presStyleCnt="0"/>
      <dgm:spPr/>
    </dgm:pt>
    <dgm:pt modelId="{4475BA3A-B7BE-4357-9E48-930B90826048}" type="pres">
      <dgm:prSet presAssocID="{A4ED77C1-4F3F-400F-A3D1-A803935E3A7E}" presName="imgShp" presStyleLbl="fgImgPlace1" presStyleIdx="1" presStyleCnt="3" custLinFactNeighborX="-54761"/>
      <dgm:spPr/>
    </dgm:pt>
    <dgm:pt modelId="{CA6B8AA3-66F6-4F05-BD99-A47397A3BDA7}" type="pres">
      <dgm:prSet presAssocID="{A4ED77C1-4F3F-400F-A3D1-A803935E3A7E}" presName="txShp" presStyleLbl="node1" presStyleIdx="1" presStyleCnt="3" custScaleX="134873" custScaleY="123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178D41-58CF-49FC-A101-B2CF37577FC5}" type="pres">
      <dgm:prSet presAssocID="{1FE848A3-AE05-416F-A4A3-EC5ABD296999}" presName="spacing" presStyleCnt="0"/>
      <dgm:spPr/>
    </dgm:pt>
    <dgm:pt modelId="{9D67139E-B38A-43F8-8ABC-7FB63127A8DC}" type="pres">
      <dgm:prSet presAssocID="{EF88277A-7CEE-43FB-B951-19E28DB7A51C}" presName="composite" presStyleCnt="0"/>
      <dgm:spPr/>
    </dgm:pt>
    <dgm:pt modelId="{B2DE6D8B-7066-4A42-A33D-96B8411F6344}" type="pres">
      <dgm:prSet presAssocID="{EF88277A-7CEE-43FB-B951-19E28DB7A51C}" presName="imgShp" presStyleLbl="fgImgPlace1" presStyleIdx="2" presStyleCnt="3" custLinFactNeighborX="-54761"/>
      <dgm:spPr/>
    </dgm:pt>
    <dgm:pt modelId="{B014D943-1A4D-4132-8495-4A8CE3D5A9E7}" type="pres">
      <dgm:prSet presAssocID="{EF88277A-7CEE-43FB-B951-19E28DB7A51C}" presName="txShp" presStyleLbl="node1" presStyleIdx="2" presStyleCnt="3" custScaleX="134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A91E2D-1265-4D1E-ABE1-FE0A6E761D36}" type="presOf" srcId="{EF88277A-7CEE-43FB-B951-19E28DB7A51C}" destId="{B014D943-1A4D-4132-8495-4A8CE3D5A9E7}" srcOrd="0" destOrd="0" presId="urn:microsoft.com/office/officeart/2005/8/layout/vList3"/>
    <dgm:cxn modelId="{D0164926-1E35-41FE-9E30-314FA2A2F578}" type="presOf" srcId="{A4ED77C1-4F3F-400F-A3D1-A803935E3A7E}" destId="{CA6B8AA3-66F6-4F05-BD99-A47397A3BDA7}" srcOrd="0" destOrd="0" presId="urn:microsoft.com/office/officeart/2005/8/layout/vList3"/>
    <dgm:cxn modelId="{2018EDBF-7ACA-4993-8BAA-F6D4738A10E4}" srcId="{F2D06340-7819-45A5-941F-EC882A0A30EC}" destId="{A4ED77C1-4F3F-400F-A3D1-A803935E3A7E}" srcOrd="1" destOrd="0" parTransId="{7E6F7800-1396-4C58-80D9-03D18CC05533}" sibTransId="{1FE848A3-AE05-416F-A4A3-EC5ABD296999}"/>
    <dgm:cxn modelId="{71F783B4-DAE8-4B07-B3C6-F845B5322830}" type="presOf" srcId="{F2D06340-7819-45A5-941F-EC882A0A30EC}" destId="{0927FB1E-E697-4DEF-B35A-905F95EE3112}" srcOrd="0" destOrd="0" presId="urn:microsoft.com/office/officeart/2005/8/layout/vList3"/>
    <dgm:cxn modelId="{1FB8279A-EB4D-448E-9850-C709BD6199B4}" srcId="{F2D06340-7819-45A5-941F-EC882A0A30EC}" destId="{EF88277A-7CEE-43FB-B951-19E28DB7A51C}" srcOrd="2" destOrd="0" parTransId="{ADBB1A90-03D3-4F70-9585-16F38181DFD2}" sibTransId="{A8EE7B15-6A59-46C6-90DD-F01364CA4D3E}"/>
    <dgm:cxn modelId="{9F28D506-30D1-43DF-9577-A1897D1EDAE3}" type="presOf" srcId="{01FFF25C-531C-4789-AB72-1DC063BD5566}" destId="{41ED6321-0C6A-42A1-B56E-4BC8D21D5867}" srcOrd="0" destOrd="0" presId="urn:microsoft.com/office/officeart/2005/8/layout/vList3"/>
    <dgm:cxn modelId="{04E9BA77-FC4B-4603-A651-D248A10CDA62}" srcId="{F2D06340-7819-45A5-941F-EC882A0A30EC}" destId="{01FFF25C-531C-4789-AB72-1DC063BD5566}" srcOrd="0" destOrd="0" parTransId="{DFA95743-EF09-40E7-9D55-66EC90028C2C}" sibTransId="{A77F62EB-CD66-4CCE-A93B-34DCEA2AEA47}"/>
    <dgm:cxn modelId="{D199CE27-BAFF-46BD-BD16-8E057E931B04}" type="presParOf" srcId="{0927FB1E-E697-4DEF-B35A-905F95EE3112}" destId="{48A5B8B0-573B-462C-BDCE-A7DB1AAC4C6B}" srcOrd="0" destOrd="0" presId="urn:microsoft.com/office/officeart/2005/8/layout/vList3"/>
    <dgm:cxn modelId="{7917814B-03DB-49B0-8468-6AF4F965A33B}" type="presParOf" srcId="{48A5B8B0-573B-462C-BDCE-A7DB1AAC4C6B}" destId="{933019B3-63C4-4AF8-8749-637542CE1DE9}" srcOrd="0" destOrd="0" presId="urn:microsoft.com/office/officeart/2005/8/layout/vList3"/>
    <dgm:cxn modelId="{302ED9B2-5FC7-4383-AAB9-48343EC6565F}" type="presParOf" srcId="{48A5B8B0-573B-462C-BDCE-A7DB1AAC4C6B}" destId="{41ED6321-0C6A-42A1-B56E-4BC8D21D5867}" srcOrd="1" destOrd="0" presId="urn:microsoft.com/office/officeart/2005/8/layout/vList3"/>
    <dgm:cxn modelId="{C1CE7E48-6603-442D-AC97-00A31957A4F7}" type="presParOf" srcId="{0927FB1E-E697-4DEF-B35A-905F95EE3112}" destId="{959D332C-314F-4F64-AE18-C20F0A2635F5}" srcOrd="1" destOrd="0" presId="urn:microsoft.com/office/officeart/2005/8/layout/vList3"/>
    <dgm:cxn modelId="{51AC5FBF-F707-4F40-A723-F71456ADE336}" type="presParOf" srcId="{0927FB1E-E697-4DEF-B35A-905F95EE3112}" destId="{B247BA71-EA32-417A-94AA-850E96B490E6}" srcOrd="2" destOrd="0" presId="urn:microsoft.com/office/officeart/2005/8/layout/vList3"/>
    <dgm:cxn modelId="{741220EF-8BE0-4678-AD48-A24DE63DED7E}" type="presParOf" srcId="{B247BA71-EA32-417A-94AA-850E96B490E6}" destId="{4475BA3A-B7BE-4357-9E48-930B90826048}" srcOrd="0" destOrd="0" presId="urn:microsoft.com/office/officeart/2005/8/layout/vList3"/>
    <dgm:cxn modelId="{FCC627C2-0D48-408C-8949-7EE174D50765}" type="presParOf" srcId="{B247BA71-EA32-417A-94AA-850E96B490E6}" destId="{CA6B8AA3-66F6-4F05-BD99-A47397A3BDA7}" srcOrd="1" destOrd="0" presId="urn:microsoft.com/office/officeart/2005/8/layout/vList3"/>
    <dgm:cxn modelId="{56A19136-4C6B-4678-98EE-A92778DC2D19}" type="presParOf" srcId="{0927FB1E-E697-4DEF-B35A-905F95EE3112}" destId="{F8178D41-58CF-49FC-A101-B2CF37577FC5}" srcOrd="3" destOrd="0" presId="urn:microsoft.com/office/officeart/2005/8/layout/vList3"/>
    <dgm:cxn modelId="{0B03A2C8-0CC6-4F3A-8B07-3C17EAF89889}" type="presParOf" srcId="{0927FB1E-E697-4DEF-B35A-905F95EE3112}" destId="{9D67139E-B38A-43F8-8ABC-7FB63127A8DC}" srcOrd="4" destOrd="0" presId="urn:microsoft.com/office/officeart/2005/8/layout/vList3"/>
    <dgm:cxn modelId="{8CADF71F-8657-4A38-83D7-07F0E182062C}" type="presParOf" srcId="{9D67139E-B38A-43F8-8ABC-7FB63127A8DC}" destId="{B2DE6D8B-7066-4A42-A33D-96B8411F6344}" srcOrd="0" destOrd="0" presId="urn:microsoft.com/office/officeart/2005/8/layout/vList3"/>
    <dgm:cxn modelId="{105567DC-B96E-4306-BA67-F8718C2FD684}" type="presParOf" srcId="{9D67139E-B38A-43F8-8ABC-7FB63127A8DC}" destId="{B014D943-1A4D-4132-8495-4A8CE3D5A9E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922F10-5452-49B3-9896-2D90198BE8C6}" type="doc">
      <dgm:prSet loTypeId="urn:microsoft.com/office/officeart/2008/layout/VerticalCurvedList" loCatId="list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4A51DB01-C43A-475E-B8C5-0C66A02EBD5D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Для того чтобы </a:t>
          </a:r>
          <a:r>
            <a:rPr lang="ru-RU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тьюторская</a:t>
          </a:r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беседа прошла успешно, необходимо установить диалогичные и эмоционально комфортные отношения.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828FB94-7E81-4C8F-A230-7B7BEC99347A}" type="parTrans" cxnId="{6D475F36-96D6-4D91-B875-B5646D03663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D933670-5DAC-4630-80B7-241EBBF4C3C2}" type="sibTrans" cxnId="{6D475F36-96D6-4D91-B875-B5646D03663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15DF1F4-6569-4FF5-AF48-5310BE82BC73}">
      <dgm:prSet custT="1"/>
      <dgm:spPr/>
      <dgm:t>
        <a:bodyPr/>
        <a:lstStyle/>
        <a:p>
          <a:r>
            <a:rPr lang="ru-RU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Тьюторская</a:t>
          </a:r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беседа каждый раз должна иметь не только образовательный, но и эмоциональный эффект, чтобы в дальнейшем оказывалось возможным проводить все более глубокий анализ образовательной ситуации каждого школьника.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E3EE533-2BE8-4F16-836F-EF654B744AA0}" type="parTrans" cxnId="{F39F72AE-1C08-434A-8034-812FB565B796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72101DB-2764-4BDE-8F61-CB92B164F136}" type="sibTrans" cxnId="{F39F72AE-1C08-434A-8034-812FB565B796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24FD2A1-2899-4BA2-96C2-30AC65AA3E04}" type="pres">
      <dgm:prSet presAssocID="{2D922F10-5452-49B3-9896-2D90198BE8C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3BC05FE-1813-4FB6-ADEE-F42E14BA9744}" type="pres">
      <dgm:prSet presAssocID="{2D922F10-5452-49B3-9896-2D90198BE8C6}" presName="Name1" presStyleCnt="0"/>
      <dgm:spPr/>
    </dgm:pt>
    <dgm:pt modelId="{416B8506-ABA1-4D50-84AE-7EFDE625B036}" type="pres">
      <dgm:prSet presAssocID="{2D922F10-5452-49B3-9896-2D90198BE8C6}" presName="cycle" presStyleCnt="0"/>
      <dgm:spPr/>
    </dgm:pt>
    <dgm:pt modelId="{B00E8EC3-D1AB-40BD-970C-5389C8799DF4}" type="pres">
      <dgm:prSet presAssocID="{2D922F10-5452-49B3-9896-2D90198BE8C6}" presName="srcNode" presStyleLbl="node1" presStyleIdx="0" presStyleCnt="2"/>
      <dgm:spPr/>
    </dgm:pt>
    <dgm:pt modelId="{66397576-4708-4E3B-8C5E-01BA8FF04834}" type="pres">
      <dgm:prSet presAssocID="{2D922F10-5452-49B3-9896-2D90198BE8C6}" presName="conn" presStyleLbl="parChTrans1D2" presStyleIdx="0" presStyleCnt="1"/>
      <dgm:spPr/>
      <dgm:t>
        <a:bodyPr/>
        <a:lstStyle/>
        <a:p>
          <a:endParaRPr lang="ru-RU"/>
        </a:p>
      </dgm:t>
    </dgm:pt>
    <dgm:pt modelId="{52747C0B-FDDA-4258-8322-7A4D080E2DE8}" type="pres">
      <dgm:prSet presAssocID="{2D922F10-5452-49B3-9896-2D90198BE8C6}" presName="extraNode" presStyleLbl="node1" presStyleIdx="0" presStyleCnt="2"/>
      <dgm:spPr/>
    </dgm:pt>
    <dgm:pt modelId="{273F3136-DEA3-4E73-9A06-3C3B5A449452}" type="pres">
      <dgm:prSet presAssocID="{2D922F10-5452-49B3-9896-2D90198BE8C6}" presName="dstNode" presStyleLbl="node1" presStyleIdx="0" presStyleCnt="2"/>
      <dgm:spPr/>
    </dgm:pt>
    <dgm:pt modelId="{A2806B5F-9165-4FE3-A827-1AA2A22188BB}" type="pres">
      <dgm:prSet presAssocID="{4A51DB01-C43A-475E-B8C5-0C66A02EBD5D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DDCEE-81A4-44D9-96B8-CA9330C52BB6}" type="pres">
      <dgm:prSet presAssocID="{4A51DB01-C43A-475E-B8C5-0C66A02EBD5D}" presName="accent_1" presStyleCnt="0"/>
      <dgm:spPr/>
    </dgm:pt>
    <dgm:pt modelId="{B040812B-8A55-44BF-B2E7-B519A414AED9}" type="pres">
      <dgm:prSet presAssocID="{4A51DB01-C43A-475E-B8C5-0C66A02EBD5D}" presName="accentRepeatNode" presStyleLbl="solidFgAcc1" presStyleIdx="0" presStyleCnt="2"/>
      <dgm:spPr/>
    </dgm:pt>
    <dgm:pt modelId="{E74DE296-6611-44AD-950C-7255BE1616BF}" type="pres">
      <dgm:prSet presAssocID="{715DF1F4-6569-4FF5-AF48-5310BE82BC73}" presName="text_2" presStyleLbl="node1" presStyleIdx="1" presStyleCnt="2" custScaleY="144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EA1EB-34E0-4737-B5E3-1797EF80ADF6}" type="pres">
      <dgm:prSet presAssocID="{715DF1F4-6569-4FF5-AF48-5310BE82BC73}" presName="accent_2" presStyleCnt="0"/>
      <dgm:spPr/>
    </dgm:pt>
    <dgm:pt modelId="{B98B19C5-2FE6-474C-8E5E-4672D8846A1F}" type="pres">
      <dgm:prSet presAssocID="{715DF1F4-6569-4FF5-AF48-5310BE82BC73}" presName="accentRepeatNode" presStyleLbl="solidFgAcc1" presStyleIdx="1" presStyleCnt="2"/>
      <dgm:spPr/>
    </dgm:pt>
  </dgm:ptLst>
  <dgm:cxnLst>
    <dgm:cxn modelId="{674D845F-18D8-4E1A-AF8E-26BD7D6B72B5}" type="presOf" srcId="{4A51DB01-C43A-475E-B8C5-0C66A02EBD5D}" destId="{A2806B5F-9165-4FE3-A827-1AA2A22188BB}" srcOrd="0" destOrd="0" presId="urn:microsoft.com/office/officeart/2008/layout/VerticalCurvedList"/>
    <dgm:cxn modelId="{6D475F36-96D6-4D91-B875-B5646D03663B}" srcId="{2D922F10-5452-49B3-9896-2D90198BE8C6}" destId="{4A51DB01-C43A-475E-B8C5-0C66A02EBD5D}" srcOrd="0" destOrd="0" parTransId="{5828FB94-7E81-4C8F-A230-7B7BEC99347A}" sibTransId="{FD933670-5DAC-4630-80B7-241EBBF4C3C2}"/>
    <dgm:cxn modelId="{366AD461-B718-44D2-A514-9D2DAA1165AA}" type="presOf" srcId="{2D922F10-5452-49B3-9896-2D90198BE8C6}" destId="{A24FD2A1-2899-4BA2-96C2-30AC65AA3E04}" srcOrd="0" destOrd="0" presId="urn:microsoft.com/office/officeart/2008/layout/VerticalCurvedList"/>
    <dgm:cxn modelId="{F39F72AE-1C08-434A-8034-812FB565B796}" srcId="{2D922F10-5452-49B3-9896-2D90198BE8C6}" destId="{715DF1F4-6569-4FF5-AF48-5310BE82BC73}" srcOrd="1" destOrd="0" parTransId="{AE3EE533-2BE8-4F16-836F-EF654B744AA0}" sibTransId="{772101DB-2764-4BDE-8F61-CB92B164F136}"/>
    <dgm:cxn modelId="{C27651E2-D73E-4CF3-A5C3-BA7150B06F60}" type="presOf" srcId="{715DF1F4-6569-4FF5-AF48-5310BE82BC73}" destId="{E74DE296-6611-44AD-950C-7255BE1616BF}" srcOrd="0" destOrd="0" presId="urn:microsoft.com/office/officeart/2008/layout/VerticalCurvedList"/>
    <dgm:cxn modelId="{A5769105-884A-4CC2-8E3C-12040DC937F9}" type="presOf" srcId="{FD933670-5DAC-4630-80B7-241EBBF4C3C2}" destId="{66397576-4708-4E3B-8C5E-01BA8FF04834}" srcOrd="0" destOrd="0" presId="urn:microsoft.com/office/officeart/2008/layout/VerticalCurvedList"/>
    <dgm:cxn modelId="{1DF359CC-193F-453B-83EA-76A153ED904D}" type="presParOf" srcId="{A24FD2A1-2899-4BA2-96C2-30AC65AA3E04}" destId="{33BC05FE-1813-4FB6-ADEE-F42E14BA9744}" srcOrd="0" destOrd="0" presId="urn:microsoft.com/office/officeart/2008/layout/VerticalCurvedList"/>
    <dgm:cxn modelId="{D793820C-B126-484B-A1D9-A42B94305938}" type="presParOf" srcId="{33BC05FE-1813-4FB6-ADEE-F42E14BA9744}" destId="{416B8506-ABA1-4D50-84AE-7EFDE625B036}" srcOrd="0" destOrd="0" presId="urn:microsoft.com/office/officeart/2008/layout/VerticalCurvedList"/>
    <dgm:cxn modelId="{F9B556D7-EC6B-467A-ABA4-F297E82A552F}" type="presParOf" srcId="{416B8506-ABA1-4D50-84AE-7EFDE625B036}" destId="{B00E8EC3-D1AB-40BD-970C-5389C8799DF4}" srcOrd="0" destOrd="0" presId="urn:microsoft.com/office/officeart/2008/layout/VerticalCurvedList"/>
    <dgm:cxn modelId="{0AE50976-2274-41F4-ADE9-A8AD55A5B24A}" type="presParOf" srcId="{416B8506-ABA1-4D50-84AE-7EFDE625B036}" destId="{66397576-4708-4E3B-8C5E-01BA8FF04834}" srcOrd="1" destOrd="0" presId="urn:microsoft.com/office/officeart/2008/layout/VerticalCurvedList"/>
    <dgm:cxn modelId="{E0EC6813-77B8-47A6-98D3-ECD2543DEADA}" type="presParOf" srcId="{416B8506-ABA1-4D50-84AE-7EFDE625B036}" destId="{52747C0B-FDDA-4258-8322-7A4D080E2DE8}" srcOrd="2" destOrd="0" presId="urn:microsoft.com/office/officeart/2008/layout/VerticalCurvedList"/>
    <dgm:cxn modelId="{70017084-CD93-4621-809C-C259FEABEA8D}" type="presParOf" srcId="{416B8506-ABA1-4D50-84AE-7EFDE625B036}" destId="{273F3136-DEA3-4E73-9A06-3C3B5A449452}" srcOrd="3" destOrd="0" presId="urn:microsoft.com/office/officeart/2008/layout/VerticalCurvedList"/>
    <dgm:cxn modelId="{86ABA59A-FE11-418A-87B0-9A23A824D6F9}" type="presParOf" srcId="{33BC05FE-1813-4FB6-ADEE-F42E14BA9744}" destId="{A2806B5F-9165-4FE3-A827-1AA2A22188BB}" srcOrd="1" destOrd="0" presId="urn:microsoft.com/office/officeart/2008/layout/VerticalCurvedList"/>
    <dgm:cxn modelId="{8BF58538-1141-4169-9FF4-28D2EBF7FCB8}" type="presParOf" srcId="{33BC05FE-1813-4FB6-ADEE-F42E14BA9744}" destId="{4CFDDCEE-81A4-44D9-96B8-CA9330C52BB6}" srcOrd="2" destOrd="0" presId="urn:microsoft.com/office/officeart/2008/layout/VerticalCurvedList"/>
    <dgm:cxn modelId="{5B853D0B-036B-439F-B950-E72353DB136A}" type="presParOf" srcId="{4CFDDCEE-81A4-44D9-96B8-CA9330C52BB6}" destId="{B040812B-8A55-44BF-B2E7-B519A414AED9}" srcOrd="0" destOrd="0" presId="urn:microsoft.com/office/officeart/2008/layout/VerticalCurvedList"/>
    <dgm:cxn modelId="{8E3B9C6A-3524-4337-B8B2-AF2C0E2D4C9F}" type="presParOf" srcId="{33BC05FE-1813-4FB6-ADEE-F42E14BA9744}" destId="{E74DE296-6611-44AD-950C-7255BE1616BF}" srcOrd="3" destOrd="0" presId="urn:microsoft.com/office/officeart/2008/layout/VerticalCurvedList"/>
    <dgm:cxn modelId="{F46678F8-B6DC-45FA-B0BC-9E138017022E}" type="presParOf" srcId="{33BC05FE-1813-4FB6-ADEE-F42E14BA9744}" destId="{FBCEA1EB-34E0-4737-B5E3-1797EF80ADF6}" srcOrd="4" destOrd="0" presId="urn:microsoft.com/office/officeart/2008/layout/VerticalCurvedList"/>
    <dgm:cxn modelId="{47E92045-6ED7-4920-8632-A52B29B8656C}" type="presParOf" srcId="{FBCEA1EB-34E0-4737-B5E3-1797EF80ADF6}" destId="{B98B19C5-2FE6-474C-8E5E-4672D8846A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2CA670-B530-48B8-BD0A-02A836293F59}" type="doc">
      <dgm:prSet loTypeId="urn:microsoft.com/office/officeart/2005/8/layout/hierarchy4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659AED1D-8B18-4981-BB42-B997373A6B87}">
      <dgm:prSet phldrT="[Текст]" custT="1"/>
      <dgm:spPr/>
      <dgm:t>
        <a:bodyPr/>
        <a:lstStyle/>
        <a:p>
          <a:pPr marL="363538" indent="0"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Форма: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беседа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AEE3F4B-3C82-4D66-BEE2-E3A2E9E46F7F}" type="parTrans" cxnId="{BF420935-2E66-4E22-B6C0-65F2D7953027}">
      <dgm:prSet/>
      <dgm:spPr/>
      <dgm:t>
        <a:bodyPr/>
        <a:lstStyle/>
        <a:p>
          <a:pPr algn="l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D99070F2-0D10-4CDA-9FB3-1870801B0801}" type="sibTrans" cxnId="{BF420935-2E66-4E22-B6C0-65F2D7953027}">
      <dgm:prSet/>
      <dgm:spPr/>
      <dgm:t>
        <a:bodyPr/>
        <a:lstStyle/>
        <a:p>
          <a:pPr algn="l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F8CDC40C-B414-4FC7-9E68-8C113275197A}">
      <dgm:prSet custT="1"/>
      <dgm:spPr/>
      <dgm:t>
        <a:bodyPr/>
        <a:lstStyle/>
        <a:p>
          <a:pPr marL="363538" indent="0"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Возраст ребенка: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8 лет (1-й класс)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F8B498A-9497-41AE-B05A-168564294E7E}" type="parTrans" cxnId="{9124B68B-A0A4-48F0-9C08-CA16B5F07C4D}">
      <dgm:prSet/>
      <dgm:spPr/>
      <dgm:t>
        <a:bodyPr/>
        <a:lstStyle/>
        <a:p>
          <a:pPr algn="l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93B48E86-C5CA-4318-8FF2-963276B9F2F9}" type="sibTrans" cxnId="{9124B68B-A0A4-48F0-9C08-CA16B5F07C4D}">
      <dgm:prSet/>
      <dgm:spPr/>
      <dgm:t>
        <a:bodyPr/>
        <a:lstStyle/>
        <a:p>
          <a:pPr algn="l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E267AD03-5C5E-4528-89DD-94F1301CDF58}">
      <dgm:prSet custT="1"/>
      <dgm:spPr/>
      <dgm:t>
        <a:bodyPr/>
        <a:lstStyle/>
        <a:p>
          <a:pPr marL="363538" indent="0"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Категория: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ребенок с нарушением слуха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244DF47-79C3-4B2A-9D55-DAB89B19BF7D}" type="parTrans" cxnId="{B3D237C8-D912-4C5F-8132-E1DA29CF8C88}">
      <dgm:prSet/>
      <dgm:spPr/>
      <dgm:t>
        <a:bodyPr/>
        <a:lstStyle/>
        <a:p>
          <a:pPr algn="l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15BA9E28-FA59-4896-B431-A22B4D3B18B1}" type="sibTrans" cxnId="{B3D237C8-D912-4C5F-8132-E1DA29CF8C88}">
      <dgm:prSet/>
      <dgm:spPr/>
      <dgm:t>
        <a:bodyPr/>
        <a:lstStyle/>
        <a:p>
          <a:pPr algn="l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4CE0ED1F-B49C-4E63-AC8E-DFCD9603E8EC}">
      <dgm:prSet custT="1"/>
      <dgm:spPr/>
      <dgm:t>
        <a:bodyPr/>
        <a:lstStyle/>
        <a:p>
          <a:pPr marL="363538" indent="0"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Место проведения: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учебный класс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A615885-32DE-469A-A299-FC69EDB2BFCC}" type="parTrans" cxnId="{3C5C735B-B5C8-48DA-9F3D-21F37DE0DA6A}">
      <dgm:prSet/>
      <dgm:spPr/>
      <dgm:t>
        <a:bodyPr/>
        <a:lstStyle/>
        <a:p>
          <a:pPr algn="l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FDDAC5C-AA79-41FD-84DA-60E0AF7CC438}" type="sibTrans" cxnId="{3C5C735B-B5C8-48DA-9F3D-21F37DE0DA6A}">
      <dgm:prSet/>
      <dgm:spPr/>
      <dgm:t>
        <a:bodyPr/>
        <a:lstStyle/>
        <a:p>
          <a:pPr algn="l"/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9D719BB7-70E9-4608-8727-529EE750BFA8}" type="pres">
      <dgm:prSet presAssocID="{C72CA670-B530-48B8-BD0A-02A836293F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8D97876-890A-4960-9032-917920C87014}" type="pres">
      <dgm:prSet presAssocID="{659AED1D-8B18-4981-BB42-B997373A6B87}" presName="vertOne" presStyleCnt="0"/>
      <dgm:spPr/>
    </dgm:pt>
    <dgm:pt modelId="{DCC29303-DCA8-4363-AE7E-EBEF88520EF6}" type="pres">
      <dgm:prSet presAssocID="{659AED1D-8B18-4981-BB42-B997373A6B8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598911-34DF-4912-A242-28BED712E1E8}" type="pres">
      <dgm:prSet presAssocID="{659AED1D-8B18-4981-BB42-B997373A6B87}" presName="parTransOne" presStyleCnt="0"/>
      <dgm:spPr/>
    </dgm:pt>
    <dgm:pt modelId="{1B887359-4F3A-4B39-AE7E-A96CB066DAD9}" type="pres">
      <dgm:prSet presAssocID="{659AED1D-8B18-4981-BB42-B997373A6B87}" presName="horzOne" presStyleCnt="0"/>
      <dgm:spPr/>
    </dgm:pt>
    <dgm:pt modelId="{745A7F57-738D-466A-A1E0-79FD81921112}" type="pres">
      <dgm:prSet presAssocID="{F8CDC40C-B414-4FC7-9E68-8C113275197A}" presName="vertTwo" presStyleCnt="0"/>
      <dgm:spPr/>
    </dgm:pt>
    <dgm:pt modelId="{5875277E-A72C-4207-9EFF-2F11603E6D0F}" type="pres">
      <dgm:prSet presAssocID="{F8CDC40C-B414-4FC7-9E68-8C113275197A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2951A-66D4-4C03-98CC-A7C89086D7B2}" type="pres">
      <dgm:prSet presAssocID="{F8CDC40C-B414-4FC7-9E68-8C113275197A}" presName="parTransTwo" presStyleCnt="0"/>
      <dgm:spPr/>
    </dgm:pt>
    <dgm:pt modelId="{62CFB06C-85F3-4509-9034-B97ECD580ADD}" type="pres">
      <dgm:prSet presAssocID="{F8CDC40C-B414-4FC7-9E68-8C113275197A}" presName="horzTwo" presStyleCnt="0"/>
      <dgm:spPr/>
    </dgm:pt>
    <dgm:pt modelId="{D964FBF7-4A99-4F64-87A3-EA747AFA143E}" type="pres">
      <dgm:prSet presAssocID="{E267AD03-5C5E-4528-89DD-94F1301CDF58}" presName="vertThree" presStyleCnt="0"/>
      <dgm:spPr/>
    </dgm:pt>
    <dgm:pt modelId="{9F7AB2AB-B44F-459A-AFCD-8F60B8754725}" type="pres">
      <dgm:prSet presAssocID="{E267AD03-5C5E-4528-89DD-94F1301CDF58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C067FA-3AD8-4B3E-8A1C-44926A9F07B1}" type="pres">
      <dgm:prSet presAssocID="{E267AD03-5C5E-4528-89DD-94F1301CDF58}" presName="parTransThree" presStyleCnt="0"/>
      <dgm:spPr/>
    </dgm:pt>
    <dgm:pt modelId="{A82D4127-2B25-4B20-AFBC-EE88853864CB}" type="pres">
      <dgm:prSet presAssocID="{E267AD03-5C5E-4528-89DD-94F1301CDF58}" presName="horzThree" presStyleCnt="0"/>
      <dgm:spPr/>
    </dgm:pt>
    <dgm:pt modelId="{490627BB-88F4-4041-A24F-1A005EF222E7}" type="pres">
      <dgm:prSet presAssocID="{4CE0ED1F-B49C-4E63-AC8E-DFCD9603E8EC}" presName="vertFour" presStyleCnt="0">
        <dgm:presLayoutVars>
          <dgm:chPref val="3"/>
        </dgm:presLayoutVars>
      </dgm:prSet>
      <dgm:spPr/>
    </dgm:pt>
    <dgm:pt modelId="{007D2961-56EC-4F25-B076-E2BBF5508E68}" type="pres">
      <dgm:prSet presAssocID="{4CE0ED1F-B49C-4E63-AC8E-DFCD9603E8EC}" presName="txFour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57BE5B-5DDD-4128-81EE-4660180113C8}" type="pres">
      <dgm:prSet presAssocID="{4CE0ED1F-B49C-4E63-AC8E-DFCD9603E8EC}" presName="horzFour" presStyleCnt="0"/>
      <dgm:spPr/>
    </dgm:pt>
  </dgm:ptLst>
  <dgm:cxnLst>
    <dgm:cxn modelId="{89666F5D-5B63-48E3-9D1D-C2937B2B6585}" type="presOf" srcId="{659AED1D-8B18-4981-BB42-B997373A6B87}" destId="{DCC29303-DCA8-4363-AE7E-EBEF88520EF6}" srcOrd="0" destOrd="0" presId="urn:microsoft.com/office/officeart/2005/8/layout/hierarchy4"/>
    <dgm:cxn modelId="{9124B68B-A0A4-48F0-9C08-CA16B5F07C4D}" srcId="{659AED1D-8B18-4981-BB42-B997373A6B87}" destId="{F8CDC40C-B414-4FC7-9E68-8C113275197A}" srcOrd="0" destOrd="0" parTransId="{8F8B498A-9497-41AE-B05A-168564294E7E}" sibTransId="{93B48E86-C5CA-4318-8FF2-963276B9F2F9}"/>
    <dgm:cxn modelId="{3C5C735B-B5C8-48DA-9F3D-21F37DE0DA6A}" srcId="{E267AD03-5C5E-4528-89DD-94F1301CDF58}" destId="{4CE0ED1F-B49C-4E63-AC8E-DFCD9603E8EC}" srcOrd="0" destOrd="0" parTransId="{0A615885-32DE-469A-A299-FC69EDB2BFCC}" sibTransId="{8FDDAC5C-AA79-41FD-84DA-60E0AF7CC438}"/>
    <dgm:cxn modelId="{C0CF197C-69B7-4560-998A-1977E6945E34}" type="presOf" srcId="{F8CDC40C-B414-4FC7-9E68-8C113275197A}" destId="{5875277E-A72C-4207-9EFF-2F11603E6D0F}" srcOrd="0" destOrd="0" presId="urn:microsoft.com/office/officeart/2005/8/layout/hierarchy4"/>
    <dgm:cxn modelId="{B3D237C8-D912-4C5F-8132-E1DA29CF8C88}" srcId="{F8CDC40C-B414-4FC7-9E68-8C113275197A}" destId="{E267AD03-5C5E-4528-89DD-94F1301CDF58}" srcOrd="0" destOrd="0" parTransId="{2244DF47-79C3-4B2A-9D55-DAB89B19BF7D}" sibTransId="{15BA9E28-FA59-4896-B431-A22B4D3B18B1}"/>
    <dgm:cxn modelId="{BF420935-2E66-4E22-B6C0-65F2D7953027}" srcId="{C72CA670-B530-48B8-BD0A-02A836293F59}" destId="{659AED1D-8B18-4981-BB42-B997373A6B87}" srcOrd="0" destOrd="0" parTransId="{0AEE3F4B-3C82-4D66-BEE2-E3A2E9E46F7F}" sibTransId="{D99070F2-0D10-4CDA-9FB3-1870801B0801}"/>
    <dgm:cxn modelId="{9E00FD9C-1D2F-487B-A3FA-D8FBD0BA709A}" type="presOf" srcId="{4CE0ED1F-B49C-4E63-AC8E-DFCD9603E8EC}" destId="{007D2961-56EC-4F25-B076-E2BBF5508E68}" srcOrd="0" destOrd="0" presId="urn:microsoft.com/office/officeart/2005/8/layout/hierarchy4"/>
    <dgm:cxn modelId="{561F9D00-31BE-4363-A5AC-E4619F2733F4}" type="presOf" srcId="{E267AD03-5C5E-4528-89DD-94F1301CDF58}" destId="{9F7AB2AB-B44F-459A-AFCD-8F60B8754725}" srcOrd="0" destOrd="0" presId="urn:microsoft.com/office/officeart/2005/8/layout/hierarchy4"/>
    <dgm:cxn modelId="{8FBCCEEB-33A1-4EE9-BBB0-0A98657717BC}" type="presOf" srcId="{C72CA670-B530-48B8-BD0A-02A836293F59}" destId="{9D719BB7-70E9-4608-8727-529EE750BFA8}" srcOrd="0" destOrd="0" presId="urn:microsoft.com/office/officeart/2005/8/layout/hierarchy4"/>
    <dgm:cxn modelId="{06CA5BC8-B7BD-48CF-9D11-10D6B1E6E20F}" type="presParOf" srcId="{9D719BB7-70E9-4608-8727-529EE750BFA8}" destId="{08D97876-890A-4960-9032-917920C87014}" srcOrd="0" destOrd="0" presId="urn:microsoft.com/office/officeart/2005/8/layout/hierarchy4"/>
    <dgm:cxn modelId="{8759A0DC-D0C1-4FFE-B866-9D5B6C38EA08}" type="presParOf" srcId="{08D97876-890A-4960-9032-917920C87014}" destId="{DCC29303-DCA8-4363-AE7E-EBEF88520EF6}" srcOrd="0" destOrd="0" presId="urn:microsoft.com/office/officeart/2005/8/layout/hierarchy4"/>
    <dgm:cxn modelId="{1A99B11C-C9A7-4C56-A256-5EDA2D6D99D7}" type="presParOf" srcId="{08D97876-890A-4960-9032-917920C87014}" destId="{D1598911-34DF-4912-A242-28BED712E1E8}" srcOrd="1" destOrd="0" presId="urn:microsoft.com/office/officeart/2005/8/layout/hierarchy4"/>
    <dgm:cxn modelId="{F6D989AF-F07C-4CBB-BF86-81AD5B3531FC}" type="presParOf" srcId="{08D97876-890A-4960-9032-917920C87014}" destId="{1B887359-4F3A-4B39-AE7E-A96CB066DAD9}" srcOrd="2" destOrd="0" presId="urn:microsoft.com/office/officeart/2005/8/layout/hierarchy4"/>
    <dgm:cxn modelId="{EEAD5479-1686-4A99-B7AC-B8CBC4600563}" type="presParOf" srcId="{1B887359-4F3A-4B39-AE7E-A96CB066DAD9}" destId="{745A7F57-738D-466A-A1E0-79FD81921112}" srcOrd="0" destOrd="0" presId="urn:microsoft.com/office/officeart/2005/8/layout/hierarchy4"/>
    <dgm:cxn modelId="{9CE6B433-08A2-4FDC-A000-87D856B820CB}" type="presParOf" srcId="{745A7F57-738D-466A-A1E0-79FD81921112}" destId="{5875277E-A72C-4207-9EFF-2F11603E6D0F}" srcOrd="0" destOrd="0" presId="urn:microsoft.com/office/officeart/2005/8/layout/hierarchy4"/>
    <dgm:cxn modelId="{9E7A5B65-CC3E-42FB-ACFA-223A19191D03}" type="presParOf" srcId="{745A7F57-738D-466A-A1E0-79FD81921112}" destId="{6AA2951A-66D4-4C03-98CC-A7C89086D7B2}" srcOrd="1" destOrd="0" presId="urn:microsoft.com/office/officeart/2005/8/layout/hierarchy4"/>
    <dgm:cxn modelId="{95490F84-C103-4A66-B04E-71F85EBC10D1}" type="presParOf" srcId="{745A7F57-738D-466A-A1E0-79FD81921112}" destId="{62CFB06C-85F3-4509-9034-B97ECD580ADD}" srcOrd="2" destOrd="0" presId="urn:microsoft.com/office/officeart/2005/8/layout/hierarchy4"/>
    <dgm:cxn modelId="{0D1ECE14-4F30-4D32-A044-D9B24DCA0F1B}" type="presParOf" srcId="{62CFB06C-85F3-4509-9034-B97ECD580ADD}" destId="{D964FBF7-4A99-4F64-87A3-EA747AFA143E}" srcOrd="0" destOrd="0" presId="urn:microsoft.com/office/officeart/2005/8/layout/hierarchy4"/>
    <dgm:cxn modelId="{A90C1FC7-0935-4FDE-950B-FEA1FA03E1D1}" type="presParOf" srcId="{D964FBF7-4A99-4F64-87A3-EA747AFA143E}" destId="{9F7AB2AB-B44F-459A-AFCD-8F60B8754725}" srcOrd="0" destOrd="0" presId="urn:microsoft.com/office/officeart/2005/8/layout/hierarchy4"/>
    <dgm:cxn modelId="{9F5C2849-9981-4F81-8E0B-4646D6E34664}" type="presParOf" srcId="{D964FBF7-4A99-4F64-87A3-EA747AFA143E}" destId="{65C067FA-3AD8-4B3E-8A1C-44926A9F07B1}" srcOrd="1" destOrd="0" presId="urn:microsoft.com/office/officeart/2005/8/layout/hierarchy4"/>
    <dgm:cxn modelId="{1A0271FF-47B8-41E1-858C-825C0A9FEA10}" type="presParOf" srcId="{D964FBF7-4A99-4F64-87A3-EA747AFA143E}" destId="{A82D4127-2B25-4B20-AFBC-EE88853864CB}" srcOrd="2" destOrd="0" presId="urn:microsoft.com/office/officeart/2005/8/layout/hierarchy4"/>
    <dgm:cxn modelId="{CD9CD285-FD70-42C6-AC9C-D86828EE04B6}" type="presParOf" srcId="{A82D4127-2B25-4B20-AFBC-EE88853864CB}" destId="{490627BB-88F4-4041-A24F-1A005EF222E7}" srcOrd="0" destOrd="0" presId="urn:microsoft.com/office/officeart/2005/8/layout/hierarchy4"/>
    <dgm:cxn modelId="{9A276734-3DFA-49BB-97E7-93ED66D660F1}" type="presParOf" srcId="{490627BB-88F4-4041-A24F-1A005EF222E7}" destId="{007D2961-56EC-4F25-B076-E2BBF5508E68}" srcOrd="0" destOrd="0" presId="urn:microsoft.com/office/officeart/2005/8/layout/hierarchy4"/>
    <dgm:cxn modelId="{086A82A6-34EC-463A-979C-5162C2EE1941}" type="presParOf" srcId="{490627BB-88F4-4041-A24F-1A005EF222E7}" destId="{FA57BE5B-5DDD-4128-81EE-4660180113C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69C82E-70A9-436D-94A0-3F48E1CAC0A1}" type="doc">
      <dgm:prSet loTypeId="urn:microsoft.com/office/officeart/2008/layout/LinedList" loCatId="hierarchy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E37A7EE2-F768-42CF-9A05-B40CA90CF319}">
      <dgm:prSet phldrT="[Текст]" custT="1"/>
      <dgm:spPr/>
      <dgm:t>
        <a:bodyPr/>
        <a:lstStyle/>
        <a:p>
          <a:r>
            <a: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Цель:</a:t>
          </a:r>
          <a:endParaRPr lang="ru-RU" sz="24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2F14594-1FC7-4F62-BB52-62FA6B274427}" type="parTrans" cxnId="{6A38548D-7A01-46C4-93FB-36C32C1ED8F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22E7898-9CF2-4C2D-B03D-A5892E233CF4}" type="sibTrans" cxnId="{6A38548D-7A01-46C4-93FB-36C32C1ED8F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70AA9EB-3DAF-4BB0-9064-7D993AC80FC3}">
      <dgm:prSet custT="1"/>
      <dgm:spPr/>
      <dgm:t>
        <a:bodyPr/>
        <a:lstStyle/>
        <a:p>
          <a:r>
            <a: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Задачи: </a:t>
          </a:r>
          <a:endParaRPr lang="ru-RU" sz="24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18CE63A-098F-42D8-A3FC-936EA15420C3}" type="parTrans" cxnId="{40DF113C-CD51-4EE6-A9BB-EB080265D68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4D68961-75EB-4676-BF23-7BB5CB3D7FC4}" type="sibTrans" cxnId="{40DF113C-CD51-4EE6-A9BB-EB080265D68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41742CC-F748-406A-917D-9A42C6E6167A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установить диалогичные и эмоционально комфортные отношения с родителями, имеющими ребенка с нарушением слуха;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40F54F1-C573-4FB8-AB9F-FBA8C49876AC}" type="parTrans" cxnId="{5117CB23-C744-4312-883A-38785D6D6F9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3AF15EC-6182-4870-AB56-4CB239D00FD2}" type="sibTrans" cxnId="{5117CB23-C744-4312-883A-38785D6D6F9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2E909EF-2888-4073-B9CA-E30D0B9069AB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определить интересы и склонности ребенка к определенным урокам и видам деятельности на них;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4043FF5-DBE6-4C63-A1BF-20863436E7E2}" type="parTrans" cxnId="{5B6D95ED-19AE-41DD-A478-12097A1FB4B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14474D1-A364-4352-965B-06AD8C9F8F33}" type="sibTrans" cxnId="{5B6D95ED-19AE-41DD-A478-12097A1FB4B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DAA4A89-6174-4B09-A82D-4B94E6D9734C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выявить трудности ребенка с нарушением слуха на занятии в плане физического дискомфорта;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5BAF328-BA97-4224-BEFC-E2BFD3D81828}" type="parTrans" cxnId="{76CD610D-E1B1-4CB5-867F-59870BDD7F6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8792DC4-8BE1-4A05-8796-61FC28D0B907}" type="sibTrans" cxnId="{76CD610D-E1B1-4CB5-867F-59870BDD7F6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74ECE4F-C18D-4B3F-A81D-94D236BB3169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определить трудности ребенка с нарушением слуха во взаимодействии со сверстниками;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F05E2C7-0F05-4654-83E7-251A770CFAE4}" type="parTrans" cxnId="{BC27CE86-1684-4797-854A-964BE95B641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0B0FB37-ECA6-4B93-B479-9B0F0189A45B}" type="sibTrans" cxnId="{BC27CE86-1684-4797-854A-964BE95B641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14EFFB7-1E7B-4701-8C84-B4BE07132765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выявить трудности ребенка в освоении отдельных предметов.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52AD98E-7198-4AF4-9898-611BE2C32D40}" type="parTrans" cxnId="{8F3EDF23-555F-40BF-A7FF-64EADBC2AC0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F0A9CB5-20C0-48AA-9774-84CF0915935A}" type="sibTrans" cxnId="{8F3EDF23-555F-40BF-A7FF-64EADBC2AC0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2D302E7-7DF7-4AC9-9707-D0ECDBED743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определение трудностей, возникающих в процессе освоения образовательной программы у ребенка с нарушением слуха.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E878110-8E1D-4C5A-8743-E12962FDD0BA}" type="parTrans" cxnId="{F3C1B49E-10A7-4B53-8276-DE42FC4BBEC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E2B9B7D-22A9-4364-B3BC-432251EE57B7}" type="sibTrans" cxnId="{F3C1B49E-10A7-4B53-8276-DE42FC4BBEC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27CA738-9A30-41EC-875F-5EFCC0C26EFB}" type="pres">
      <dgm:prSet presAssocID="{6469C82E-70A9-436D-94A0-3F48E1CAC0A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7F1A36B-7976-4249-BBDC-7666F3E2BE3F}" type="pres">
      <dgm:prSet presAssocID="{E37A7EE2-F768-42CF-9A05-B40CA90CF319}" presName="thickLine" presStyleLbl="alignNode1" presStyleIdx="0" presStyleCnt="2"/>
      <dgm:spPr/>
    </dgm:pt>
    <dgm:pt modelId="{F91FF7E0-A6EC-4F52-89ED-4AA087F9B21C}" type="pres">
      <dgm:prSet presAssocID="{E37A7EE2-F768-42CF-9A05-B40CA90CF319}" presName="horz1" presStyleCnt="0"/>
      <dgm:spPr/>
    </dgm:pt>
    <dgm:pt modelId="{A3F0F9A6-522F-4F2D-8673-71CA5E5E590E}" type="pres">
      <dgm:prSet presAssocID="{E37A7EE2-F768-42CF-9A05-B40CA90CF319}" presName="tx1" presStyleLbl="revTx" presStyleIdx="0" presStyleCnt="8" custScaleY="23388"/>
      <dgm:spPr/>
      <dgm:t>
        <a:bodyPr/>
        <a:lstStyle/>
        <a:p>
          <a:endParaRPr lang="ru-RU"/>
        </a:p>
      </dgm:t>
    </dgm:pt>
    <dgm:pt modelId="{778E39EC-24EF-4CC0-A0AF-7BA21F8BCA3E}" type="pres">
      <dgm:prSet presAssocID="{E37A7EE2-F768-42CF-9A05-B40CA90CF319}" presName="vert1" presStyleCnt="0"/>
      <dgm:spPr/>
    </dgm:pt>
    <dgm:pt modelId="{EE8F2E14-1064-4AFA-9EBE-4D565AF176BB}" type="pres">
      <dgm:prSet presAssocID="{F2D302E7-7DF7-4AC9-9707-D0ECDBED7431}" presName="vertSpace2a" presStyleCnt="0"/>
      <dgm:spPr/>
    </dgm:pt>
    <dgm:pt modelId="{AC8CC8D8-B514-45C2-AAD6-DC6E49BFA0A5}" type="pres">
      <dgm:prSet presAssocID="{F2D302E7-7DF7-4AC9-9707-D0ECDBED7431}" presName="horz2" presStyleCnt="0"/>
      <dgm:spPr/>
    </dgm:pt>
    <dgm:pt modelId="{D5686AAE-9710-4F4E-B05D-4E63D720ACED}" type="pres">
      <dgm:prSet presAssocID="{F2D302E7-7DF7-4AC9-9707-D0ECDBED7431}" presName="horzSpace2" presStyleCnt="0"/>
      <dgm:spPr/>
    </dgm:pt>
    <dgm:pt modelId="{373C0E4C-165C-4CF9-8922-F79D29CCB472}" type="pres">
      <dgm:prSet presAssocID="{F2D302E7-7DF7-4AC9-9707-D0ECDBED7431}" presName="tx2" presStyleLbl="revTx" presStyleIdx="1" presStyleCnt="8" custScaleY="23388"/>
      <dgm:spPr/>
      <dgm:t>
        <a:bodyPr/>
        <a:lstStyle/>
        <a:p>
          <a:endParaRPr lang="ru-RU"/>
        </a:p>
      </dgm:t>
    </dgm:pt>
    <dgm:pt modelId="{0717259D-7F5B-4F1E-BA35-EF4C3B4C461A}" type="pres">
      <dgm:prSet presAssocID="{F2D302E7-7DF7-4AC9-9707-D0ECDBED7431}" presName="vert2" presStyleCnt="0"/>
      <dgm:spPr/>
    </dgm:pt>
    <dgm:pt modelId="{8A3C7679-3020-40DD-AE2D-35E257100072}" type="pres">
      <dgm:prSet presAssocID="{F2D302E7-7DF7-4AC9-9707-D0ECDBED7431}" presName="thinLine2b" presStyleLbl="callout" presStyleIdx="0" presStyleCnt="6"/>
      <dgm:spPr/>
    </dgm:pt>
    <dgm:pt modelId="{55D6E882-DEE3-4D44-BFA5-A904BF3305E4}" type="pres">
      <dgm:prSet presAssocID="{F2D302E7-7DF7-4AC9-9707-D0ECDBED7431}" presName="vertSpace2b" presStyleCnt="0"/>
      <dgm:spPr/>
    </dgm:pt>
    <dgm:pt modelId="{69CE299C-E07A-4995-9D59-90FBEC3C472E}" type="pres">
      <dgm:prSet presAssocID="{B70AA9EB-3DAF-4BB0-9064-7D993AC80FC3}" presName="thickLine" presStyleLbl="alignNode1" presStyleIdx="1" presStyleCnt="2"/>
      <dgm:spPr/>
    </dgm:pt>
    <dgm:pt modelId="{89A1B217-4287-47A0-8209-8C69774DE74A}" type="pres">
      <dgm:prSet presAssocID="{B70AA9EB-3DAF-4BB0-9064-7D993AC80FC3}" presName="horz1" presStyleCnt="0"/>
      <dgm:spPr/>
    </dgm:pt>
    <dgm:pt modelId="{DF7DEC0A-8E09-4D6D-9863-DC0FCCC9D629}" type="pres">
      <dgm:prSet presAssocID="{B70AA9EB-3DAF-4BB0-9064-7D993AC80FC3}" presName="tx1" presStyleLbl="revTx" presStyleIdx="2" presStyleCnt="8"/>
      <dgm:spPr/>
      <dgm:t>
        <a:bodyPr/>
        <a:lstStyle/>
        <a:p>
          <a:endParaRPr lang="ru-RU"/>
        </a:p>
      </dgm:t>
    </dgm:pt>
    <dgm:pt modelId="{4D16579E-956C-4D2D-A659-241A5DE1C4AB}" type="pres">
      <dgm:prSet presAssocID="{B70AA9EB-3DAF-4BB0-9064-7D993AC80FC3}" presName="vert1" presStyleCnt="0"/>
      <dgm:spPr/>
    </dgm:pt>
    <dgm:pt modelId="{DC3471AF-95F5-4C8B-8508-5F1C2C62CDF8}" type="pres">
      <dgm:prSet presAssocID="{341742CC-F748-406A-917D-9A42C6E6167A}" presName="vertSpace2a" presStyleCnt="0"/>
      <dgm:spPr/>
    </dgm:pt>
    <dgm:pt modelId="{F989563C-D315-4CB5-9674-50B531A69819}" type="pres">
      <dgm:prSet presAssocID="{341742CC-F748-406A-917D-9A42C6E6167A}" presName="horz2" presStyleCnt="0"/>
      <dgm:spPr/>
    </dgm:pt>
    <dgm:pt modelId="{D785669A-8BD8-40B8-8CFC-B505664D1815}" type="pres">
      <dgm:prSet presAssocID="{341742CC-F748-406A-917D-9A42C6E6167A}" presName="horzSpace2" presStyleCnt="0"/>
      <dgm:spPr/>
    </dgm:pt>
    <dgm:pt modelId="{5E9B3AC0-0CA6-4518-B382-8D215549FE84}" type="pres">
      <dgm:prSet presAssocID="{341742CC-F748-406A-917D-9A42C6E6167A}" presName="tx2" presStyleLbl="revTx" presStyleIdx="3" presStyleCnt="8"/>
      <dgm:spPr/>
      <dgm:t>
        <a:bodyPr/>
        <a:lstStyle/>
        <a:p>
          <a:endParaRPr lang="ru-RU"/>
        </a:p>
      </dgm:t>
    </dgm:pt>
    <dgm:pt modelId="{236148D7-045A-4D3C-AE9B-98805389E5DF}" type="pres">
      <dgm:prSet presAssocID="{341742CC-F748-406A-917D-9A42C6E6167A}" presName="vert2" presStyleCnt="0"/>
      <dgm:spPr/>
    </dgm:pt>
    <dgm:pt modelId="{85807100-0D65-468E-8A13-88F5C2FCF3F9}" type="pres">
      <dgm:prSet presAssocID="{341742CC-F748-406A-917D-9A42C6E6167A}" presName="thinLine2b" presStyleLbl="callout" presStyleIdx="1" presStyleCnt="6" custLinFactNeighborY="96506"/>
      <dgm:spPr/>
    </dgm:pt>
    <dgm:pt modelId="{20C8B697-0BBC-4868-949C-CD7E146A2CE8}" type="pres">
      <dgm:prSet presAssocID="{341742CC-F748-406A-917D-9A42C6E6167A}" presName="vertSpace2b" presStyleCnt="0"/>
      <dgm:spPr/>
    </dgm:pt>
    <dgm:pt modelId="{68B86F32-FF13-4FC3-B71B-8286BC5B1024}" type="pres">
      <dgm:prSet presAssocID="{42E909EF-2888-4073-B9CA-E30D0B9069AB}" presName="horz2" presStyleCnt="0"/>
      <dgm:spPr/>
    </dgm:pt>
    <dgm:pt modelId="{8D0CEA49-3BD5-4B7D-BB93-C14FBADD6C88}" type="pres">
      <dgm:prSet presAssocID="{42E909EF-2888-4073-B9CA-E30D0B9069AB}" presName="horzSpace2" presStyleCnt="0"/>
      <dgm:spPr/>
    </dgm:pt>
    <dgm:pt modelId="{BFEF906C-FCCF-489E-AAB7-142345F6ABF6}" type="pres">
      <dgm:prSet presAssocID="{42E909EF-2888-4073-B9CA-E30D0B9069AB}" presName="tx2" presStyleLbl="revTx" presStyleIdx="4" presStyleCnt="8"/>
      <dgm:spPr/>
      <dgm:t>
        <a:bodyPr/>
        <a:lstStyle/>
        <a:p>
          <a:endParaRPr lang="ru-RU"/>
        </a:p>
      </dgm:t>
    </dgm:pt>
    <dgm:pt modelId="{D1000464-7C29-4685-8710-5755FDA23844}" type="pres">
      <dgm:prSet presAssocID="{42E909EF-2888-4073-B9CA-E30D0B9069AB}" presName="vert2" presStyleCnt="0"/>
      <dgm:spPr/>
    </dgm:pt>
    <dgm:pt modelId="{86B36609-20E0-453A-A1CF-0A8B8840943C}" type="pres">
      <dgm:prSet presAssocID="{42E909EF-2888-4073-B9CA-E30D0B9069AB}" presName="thinLine2b" presStyleLbl="callout" presStyleIdx="2" presStyleCnt="6"/>
      <dgm:spPr/>
    </dgm:pt>
    <dgm:pt modelId="{516B6D48-8AF0-411F-A818-48B2D6235F8E}" type="pres">
      <dgm:prSet presAssocID="{42E909EF-2888-4073-B9CA-E30D0B9069AB}" presName="vertSpace2b" presStyleCnt="0"/>
      <dgm:spPr/>
    </dgm:pt>
    <dgm:pt modelId="{5CD42C15-9BFF-49FE-B667-F204CAA1C24D}" type="pres">
      <dgm:prSet presAssocID="{9DAA4A89-6174-4B09-A82D-4B94E6D9734C}" presName="horz2" presStyleCnt="0"/>
      <dgm:spPr/>
    </dgm:pt>
    <dgm:pt modelId="{EACB3389-03FC-4571-B52A-5264A10C86BA}" type="pres">
      <dgm:prSet presAssocID="{9DAA4A89-6174-4B09-A82D-4B94E6D9734C}" presName="horzSpace2" presStyleCnt="0"/>
      <dgm:spPr/>
    </dgm:pt>
    <dgm:pt modelId="{11468273-7B58-4AD5-9461-CBC6886AFB15}" type="pres">
      <dgm:prSet presAssocID="{9DAA4A89-6174-4B09-A82D-4B94E6D9734C}" presName="tx2" presStyleLbl="revTx" presStyleIdx="5" presStyleCnt="8"/>
      <dgm:spPr/>
      <dgm:t>
        <a:bodyPr/>
        <a:lstStyle/>
        <a:p>
          <a:endParaRPr lang="ru-RU"/>
        </a:p>
      </dgm:t>
    </dgm:pt>
    <dgm:pt modelId="{29319FD5-0EA3-40BA-BA63-F3D6BBF33C35}" type="pres">
      <dgm:prSet presAssocID="{9DAA4A89-6174-4B09-A82D-4B94E6D9734C}" presName="vert2" presStyleCnt="0"/>
      <dgm:spPr/>
    </dgm:pt>
    <dgm:pt modelId="{77BD7272-DBA6-4630-A072-A231F37A8DEB}" type="pres">
      <dgm:prSet presAssocID="{9DAA4A89-6174-4B09-A82D-4B94E6D9734C}" presName="thinLine2b" presStyleLbl="callout" presStyleIdx="3" presStyleCnt="6"/>
      <dgm:spPr/>
    </dgm:pt>
    <dgm:pt modelId="{F5244846-44DA-4597-9A67-03132A64F779}" type="pres">
      <dgm:prSet presAssocID="{9DAA4A89-6174-4B09-A82D-4B94E6D9734C}" presName="vertSpace2b" presStyleCnt="0"/>
      <dgm:spPr/>
    </dgm:pt>
    <dgm:pt modelId="{81857E36-53D9-4F8F-B7F1-9F2C47486D64}" type="pres">
      <dgm:prSet presAssocID="{E74ECE4F-C18D-4B3F-A81D-94D236BB3169}" presName="horz2" presStyleCnt="0"/>
      <dgm:spPr/>
    </dgm:pt>
    <dgm:pt modelId="{FB4D089D-E46F-4A02-9F5E-30BF5FC5FE2D}" type="pres">
      <dgm:prSet presAssocID="{E74ECE4F-C18D-4B3F-A81D-94D236BB3169}" presName="horzSpace2" presStyleCnt="0"/>
      <dgm:spPr/>
    </dgm:pt>
    <dgm:pt modelId="{9C6E3B17-2A3D-4DA9-ABAA-3CB1983224FD}" type="pres">
      <dgm:prSet presAssocID="{E74ECE4F-C18D-4B3F-A81D-94D236BB3169}" presName="tx2" presStyleLbl="revTx" presStyleIdx="6" presStyleCnt="8"/>
      <dgm:spPr/>
      <dgm:t>
        <a:bodyPr/>
        <a:lstStyle/>
        <a:p>
          <a:endParaRPr lang="ru-RU"/>
        </a:p>
      </dgm:t>
    </dgm:pt>
    <dgm:pt modelId="{5F43DA09-8AF6-478B-9B0D-677F0D56CDD5}" type="pres">
      <dgm:prSet presAssocID="{E74ECE4F-C18D-4B3F-A81D-94D236BB3169}" presName="vert2" presStyleCnt="0"/>
      <dgm:spPr/>
    </dgm:pt>
    <dgm:pt modelId="{514001CE-9B15-4803-9894-FA6541644B24}" type="pres">
      <dgm:prSet presAssocID="{E74ECE4F-C18D-4B3F-A81D-94D236BB3169}" presName="thinLine2b" presStyleLbl="callout" presStyleIdx="4" presStyleCnt="6"/>
      <dgm:spPr/>
    </dgm:pt>
    <dgm:pt modelId="{06A41180-2CCC-4BD8-A067-B8F2E34D2341}" type="pres">
      <dgm:prSet presAssocID="{E74ECE4F-C18D-4B3F-A81D-94D236BB3169}" presName="vertSpace2b" presStyleCnt="0"/>
      <dgm:spPr/>
    </dgm:pt>
    <dgm:pt modelId="{B1668FDE-537F-4EF2-97DF-E2BC99FECD09}" type="pres">
      <dgm:prSet presAssocID="{014EFFB7-1E7B-4701-8C84-B4BE07132765}" presName="horz2" presStyleCnt="0"/>
      <dgm:spPr/>
    </dgm:pt>
    <dgm:pt modelId="{D24E545D-D282-4083-9346-EB7A79989979}" type="pres">
      <dgm:prSet presAssocID="{014EFFB7-1E7B-4701-8C84-B4BE07132765}" presName="horzSpace2" presStyleCnt="0"/>
      <dgm:spPr/>
    </dgm:pt>
    <dgm:pt modelId="{76668BE6-5E09-4C3F-8B32-C750CFA56940}" type="pres">
      <dgm:prSet presAssocID="{014EFFB7-1E7B-4701-8C84-B4BE07132765}" presName="tx2" presStyleLbl="revTx" presStyleIdx="7" presStyleCnt="8"/>
      <dgm:spPr/>
      <dgm:t>
        <a:bodyPr/>
        <a:lstStyle/>
        <a:p>
          <a:endParaRPr lang="ru-RU"/>
        </a:p>
      </dgm:t>
    </dgm:pt>
    <dgm:pt modelId="{83203104-DD06-4A25-8C4B-893D7615F26D}" type="pres">
      <dgm:prSet presAssocID="{014EFFB7-1E7B-4701-8C84-B4BE07132765}" presName="vert2" presStyleCnt="0"/>
      <dgm:spPr/>
    </dgm:pt>
    <dgm:pt modelId="{4F1136AE-B507-456C-9597-2903E517202B}" type="pres">
      <dgm:prSet presAssocID="{014EFFB7-1E7B-4701-8C84-B4BE07132765}" presName="thinLine2b" presStyleLbl="callout" presStyleIdx="5" presStyleCnt="6"/>
      <dgm:spPr/>
    </dgm:pt>
    <dgm:pt modelId="{3E47262D-8D54-4C5A-8E03-97798D22698A}" type="pres">
      <dgm:prSet presAssocID="{014EFFB7-1E7B-4701-8C84-B4BE07132765}" presName="vertSpace2b" presStyleCnt="0"/>
      <dgm:spPr/>
    </dgm:pt>
  </dgm:ptLst>
  <dgm:cxnLst>
    <dgm:cxn modelId="{E3F4666D-6F4B-4B53-B94F-78020F489DB0}" type="presOf" srcId="{6469C82E-70A9-436D-94A0-3F48E1CAC0A1}" destId="{927CA738-9A30-41EC-875F-5EFCC0C26EFB}" srcOrd="0" destOrd="0" presId="urn:microsoft.com/office/officeart/2008/layout/LinedList"/>
    <dgm:cxn modelId="{557C42B7-32BF-4E90-BEB2-F0B067CC078D}" type="presOf" srcId="{9DAA4A89-6174-4B09-A82D-4B94E6D9734C}" destId="{11468273-7B58-4AD5-9461-CBC6886AFB15}" srcOrd="0" destOrd="0" presId="urn:microsoft.com/office/officeart/2008/layout/LinedList"/>
    <dgm:cxn modelId="{64C96B9F-4E5D-4854-8381-269A93C14729}" type="presOf" srcId="{42E909EF-2888-4073-B9CA-E30D0B9069AB}" destId="{BFEF906C-FCCF-489E-AAB7-142345F6ABF6}" srcOrd="0" destOrd="0" presId="urn:microsoft.com/office/officeart/2008/layout/LinedList"/>
    <dgm:cxn modelId="{4F8EBBF4-8F79-4536-B02E-E8EE6824C1BE}" type="presOf" srcId="{E37A7EE2-F768-42CF-9A05-B40CA90CF319}" destId="{A3F0F9A6-522F-4F2D-8673-71CA5E5E590E}" srcOrd="0" destOrd="0" presId="urn:microsoft.com/office/officeart/2008/layout/LinedList"/>
    <dgm:cxn modelId="{1C6DC379-11E5-4547-A0CA-DFB0B0D8C5A7}" type="presOf" srcId="{B70AA9EB-3DAF-4BB0-9064-7D993AC80FC3}" destId="{DF7DEC0A-8E09-4D6D-9863-DC0FCCC9D629}" srcOrd="0" destOrd="0" presId="urn:microsoft.com/office/officeart/2008/layout/LinedList"/>
    <dgm:cxn modelId="{01C6FB9E-F9C9-4BAA-AD7E-E8A13C6A128D}" type="presOf" srcId="{E74ECE4F-C18D-4B3F-A81D-94D236BB3169}" destId="{9C6E3B17-2A3D-4DA9-ABAA-3CB1983224FD}" srcOrd="0" destOrd="0" presId="urn:microsoft.com/office/officeart/2008/layout/LinedList"/>
    <dgm:cxn modelId="{5B6D95ED-19AE-41DD-A478-12097A1FB4B4}" srcId="{B70AA9EB-3DAF-4BB0-9064-7D993AC80FC3}" destId="{42E909EF-2888-4073-B9CA-E30D0B9069AB}" srcOrd="1" destOrd="0" parTransId="{A4043FF5-DBE6-4C63-A1BF-20863436E7E2}" sibTransId="{514474D1-A364-4352-965B-06AD8C9F8F33}"/>
    <dgm:cxn modelId="{5117CB23-C744-4312-883A-38785D6D6F94}" srcId="{B70AA9EB-3DAF-4BB0-9064-7D993AC80FC3}" destId="{341742CC-F748-406A-917D-9A42C6E6167A}" srcOrd="0" destOrd="0" parTransId="{D40F54F1-C573-4FB8-AB9F-FBA8C49876AC}" sibTransId="{73AF15EC-6182-4870-AB56-4CB239D00FD2}"/>
    <dgm:cxn modelId="{C2D39D5C-299E-4A50-8A98-3FB3C412640F}" type="presOf" srcId="{F2D302E7-7DF7-4AC9-9707-D0ECDBED7431}" destId="{373C0E4C-165C-4CF9-8922-F79D29CCB472}" srcOrd="0" destOrd="0" presId="urn:microsoft.com/office/officeart/2008/layout/LinedList"/>
    <dgm:cxn modelId="{644C8C4D-AE4E-4281-8145-75C94BD8BF07}" type="presOf" srcId="{341742CC-F748-406A-917D-9A42C6E6167A}" destId="{5E9B3AC0-0CA6-4518-B382-8D215549FE84}" srcOrd="0" destOrd="0" presId="urn:microsoft.com/office/officeart/2008/layout/LinedList"/>
    <dgm:cxn modelId="{6A38548D-7A01-46C4-93FB-36C32C1ED8F9}" srcId="{6469C82E-70A9-436D-94A0-3F48E1CAC0A1}" destId="{E37A7EE2-F768-42CF-9A05-B40CA90CF319}" srcOrd="0" destOrd="0" parTransId="{D2F14594-1FC7-4F62-BB52-62FA6B274427}" sibTransId="{922E7898-9CF2-4C2D-B03D-A5892E233CF4}"/>
    <dgm:cxn modelId="{40DF113C-CD51-4EE6-A9BB-EB080265D68C}" srcId="{6469C82E-70A9-436D-94A0-3F48E1CAC0A1}" destId="{B70AA9EB-3DAF-4BB0-9064-7D993AC80FC3}" srcOrd="1" destOrd="0" parTransId="{118CE63A-098F-42D8-A3FC-936EA15420C3}" sibTransId="{C4D68961-75EB-4676-BF23-7BB5CB3D7FC4}"/>
    <dgm:cxn modelId="{BC27CE86-1684-4797-854A-964BE95B641A}" srcId="{B70AA9EB-3DAF-4BB0-9064-7D993AC80FC3}" destId="{E74ECE4F-C18D-4B3F-A81D-94D236BB3169}" srcOrd="3" destOrd="0" parTransId="{5F05E2C7-0F05-4654-83E7-251A770CFAE4}" sibTransId="{60B0FB37-ECA6-4B93-B479-9B0F0189A45B}"/>
    <dgm:cxn modelId="{F3C1B49E-10A7-4B53-8276-DE42FC4BBEC9}" srcId="{E37A7EE2-F768-42CF-9A05-B40CA90CF319}" destId="{F2D302E7-7DF7-4AC9-9707-D0ECDBED7431}" srcOrd="0" destOrd="0" parTransId="{2E878110-8E1D-4C5A-8743-E12962FDD0BA}" sibTransId="{7E2B9B7D-22A9-4364-B3BC-432251EE57B7}"/>
    <dgm:cxn modelId="{D736BC0D-AD8F-461B-8092-ABB205CB6B0A}" type="presOf" srcId="{014EFFB7-1E7B-4701-8C84-B4BE07132765}" destId="{76668BE6-5E09-4C3F-8B32-C750CFA56940}" srcOrd="0" destOrd="0" presId="urn:microsoft.com/office/officeart/2008/layout/LinedList"/>
    <dgm:cxn modelId="{8F3EDF23-555F-40BF-A7FF-64EADBC2AC01}" srcId="{B70AA9EB-3DAF-4BB0-9064-7D993AC80FC3}" destId="{014EFFB7-1E7B-4701-8C84-B4BE07132765}" srcOrd="4" destOrd="0" parTransId="{252AD98E-7198-4AF4-9898-611BE2C32D40}" sibTransId="{EF0A9CB5-20C0-48AA-9774-84CF0915935A}"/>
    <dgm:cxn modelId="{76CD610D-E1B1-4CB5-867F-59870BDD7F6F}" srcId="{B70AA9EB-3DAF-4BB0-9064-7D993AC80FC3}" destId="{9DAA4A89-6174-4B09-A82D-4B94E6D9734C}" srcOrd="2" destOrd="0" parTransId="{45BAF328-BA97-4224-BEFC-E2BFD3D81828}" sibTransId="{58792DC4-8BE1-4A05-8796-61FC28D0B907}"/>
    <dgm:cxn modelId="{D1E31855-6888-423D-965E-26D5AF50C9E3}" type="presParOf" srcId="{927CA738-9A30-41EC-875F-5EFCC0C26EFB}" destId="{57F1A36B-7976-4249-BBDC-7666F3E2BE3F}" srcOrd="0" destOrd="0" presId="urn:microsoft.com/office/officeart/2008/layout/LinedList"/>
    <dgm:cxn modelId="{FA5A7A6A-83BC-4F2F-8B15-4752401A35E9}" type="presParOf" srcId="{927CA738-9A30-41EC-875F-5EFCC0C26EFB}" destId="{F91FF7E0-A6EC-4F52-89ED-4AA087F9B21C}" srcOrd="1" destOrd="0" presId="urn:microsoft.com/office/officeart/2008/layout/LinedList"/>
    <dgm:cxn modelId="{9E592499-8A2C-4755-BCBB-0696FD5F3EE4}" type="presParOf" srcId="{F91FF7E0-A6EC-4F52-89ED-4AA087F9B21C}" destId="{A3F0F9A6-522F-4F2D-8673-71CA5E5E590E}" srcOrd="0" destOrd="0" presId="urn:microsoft.com/office/officeart/2008/layout/LinedList"/>
    <dgm:cxn modelId="{F4E405BD-7BBE-4850-9E04-8B8C167C0E4B}" type="presParOf" srcId="{F91FF7E0-A6EC-4F52-89ED-4AA087F9B21C}" destId="{778E39EC-24EF-4CC0-A0AF-7BA21F8BCA3E}" srcOrd="1" destOrd="0" presId="urn:microsoft.com/office/officeart/2008/layout/LinedList"/>
    <dgm:cxn modelId="{1368D5EE-0F93-45ED-B951-F0A857AD66F2}" type="presParOf" srcId="{778E39EC-24EF-4CC0-A0AF-7BA21F8BCA3E}" destId="{EE8F2E14-1064-4AFA-9EBE-4D565AF176BB}" srcOrd="0" destOrd="0" presId="urn:microsoft.com/office/officeart/2008/layout/LinedList"/>
    <dgm:cxn modelId="{86AC7B86-0609-4913-B1E2-1651F97D1DD0}" type="presParOf" srcId="{778E39EC-24EF-4CC0-A0AF-7BA21F8BCA3E}" destId="{AC8CC8D8-B514-45C2-AAD6-DC6E49BFA0A5}" srcOrd="1" destOrd="0" presId="urn:microsoft.com/office/officeart/2008/layout/LinedList"/>
    <dgm:cxn modelId="{5AE3856A-706B-4D22-AA9F-8901D89AD0AC}" type="presParOf" srcId="{AC8CC8D8-B514-45C2-AAD6-DC6E49BFA0A5}" destId="{D5686AAE-9710-4F4E-B05D-4E63D720ACED}" srcOrd="0" destOrd="0" presId="urn:microsoft.com/office/officeart/2008/layout/LinedList"/>
    <dgm:cxn modelId="{122C6488-00D2-45A4-A0EF-473D1CBF7962}" type="presParOf" srcId="{AC8CC8D8-B514-45C2-AAD6-DC6E49BFA0A5}" destId="{373C0E4C-165C-4CF9-8922-F79D29CCB472}" srcOrd="1" destOrd="0" presId="urn:microsoft.com/office/officeart/2008/layout/LinedList"/>
    <dgm:cxn modelId="{D4391451-3044-442C-ADF3-2B52DED9EEFD}" type="presParOf" srcId="{AC8CC8D8-B514-45C2-AAD6-DC6E49BFA0A5}" destId="{0717259D-7F5B-4F1E-BA35-EF4C3B4C461A}" srcOrd="2" destOrd="0" presId="urn:microsoft.com/office/officeart/2008/layout/LinedList"/>
    <dgm:cxn modelId="{3EC9BA13-7649-42A3-8A3E-3F19B5591555}" type="presParOf" srcId="{778E39EC-24EF-4CC0-A0AF-7BA21F8BCA3E}" destId="{8A3C7679-3020-40DD-AE2D-35E257100072}" srcOrd="2" destOrd="0" presId="urn:microsoft.com/office/officeart/2008/layout/LinedList"/>
    <dgm:cxn modelId="{50F1F4CF-FDF8-40E9-A1BD-80E1B6E66340}" type="presParOf" srcId="{778E39EC-24EF-4CC0-A0AF-7BA21F8BCA3E}" destId="{55D6E882-DEE3-4D44-BFA5-A904BF3305E4}" srcOrd="3" destOrd="0" presId="urn:microsoft.com/office/officeart/2008/layout/LinedList"/>
    <dgm:cxn modelId="{78C830C3-E559-4AAE-B2FD-D6D3741D9788}" type="presParOf" srcId="{927CA738-9A30-41EC-875F-5EFCC0C26EFB}" destId="{69CE299C-E07A-4995-9D59-90FBEC3C472E}" srcOrd="2" destOrd="0" presId="urn:microsoft.com/office/officeart/2008/layout/LinedList"/>
    <dgm:cxn modelId="{989B4D1F-1824-476D-9961-C0618F850AD7}" type="presParOf" srcId="{927CA738-9A30-41EC-875F-5EFCC0C26EFB}" destId="{89A1B217-4287-47A0-8209-8C69774DE74A}" srcOrd="3" destOrd="0" presId="urn:microsoft.com/office/officeart/2008/layout/LinedList"/>
    <dgm:cxn modelId="{7B235AE8-CD89-4629-AA19-8A3CE4D2CAEB}" type="presParOf" srcId="{89A1B217-4287-47A0-8209-8C69774DE74A}" destId="{DF7DEC0A-8E09-4D6D-9863-DC0FCCC9D629}" srcOrd="0" destOrd="0" presId="urn:microsoft.com/office/officeart/2008/layout/LinedList"/>
    <dgm:cxn modelId="{A8A20170-7F2C-4736-9E3F-5FBC717A4260}" type="presParOf" srcId="{89A1B217-4287-47A0-8209-8C69774DE74A}" destId="{4D16579E-956C-4D2D-A659-241A5DE1C4AB}" srcOrd="1" destOrd="0" presId="urn:microsoft.com/office/officeart/2008/layout/LinedList"/>
    <dgm:cxn modelId="{E044D06B-8E12-47D9-9FF3-5C3D4305DD1F}" type="presParOf" srcId="{4D16579E-956C-4D2D-A659-241A5DE1C4AB}" destId="{DC3471AF-95F5-4C8B-8508-5F1C2C62CDF8}" srcOrd="0" destOrd="0" presId="urn:microsoft.com/office/officeart/2008/layout/LinedList"/>
    <dgm:cxn modelId="{546943EB-8CCC-4A38-9F76-B12BB246F307}" type="presParOf" srcId="{4D16579E-956C-4D2D-A659-241A5DE1C4AB}" destId="{F989563C-D315-4CB5-9674-50B531A69819}" srcOrd="1" destOrd="0" presId="urn:microsoft.com/office/officeart/2008/layout/LinedList"/>
    <dgm:cxn modelId="{DA0F12B5-7515-49C7-BF53-8775869AF89C}" type="presParOf" srcId="{F989563C-D315-4CB5-9674-50B531A69819}" destId="{D785669A-8BD8-40B8-8CFC-B505664D1815}" srcOrd="0" destOrd="0" presId="urn:microsoft.com/office/officeart/2008/layout/LinedList"/>
    <dgm:cxn modelId="{7EC9A2E1-1AD2-40B2-A3CB-F8C57F0973C1}" type="presParOf" srcId="{F989563C-D315-4CB5-9674-50B531A69819}" destId="{5E9B3AC0-0CA6-4518-B382-8D215549FE84}" srcOrd="1" destOrd="0" presId="urn:microsoft.com/office/officeart/2008/layout/LinedList"/>
    <dgm:cxn modelId="{71818B00-C760-4813-B8A4-209B5C5D3455}" type="presParOf" srcId="{F989563C-D315-4CB5-9674-50B531A69819}" destId="{236148D7-045A-4D3C-AE9B-98805389E5DF}" srcOrd="2" destOrd="0" presId="urn:microsoft.com/office/officeart/2008/layout/LinedList"/>
    <dgm:cxn modelId="{AC970CB4-1F88-4CDC-A83F-786815785A6A}" type="presParOf" srcId="{4D16579E-956C-4D2D-A659-241A5DE1C4AB}" destId="{85807100-0D65-468E-8A13-88F5C2FCF3F9}" srcOrd="2" destOrd="0" presId="urn:microsoft.com/office/officeart/2008/layout/LinedList"/>
    <dgm:cxn modelId="{11E1BCDD-B4B9-405A-A2B2-935EDEF2DD32}" type="presParOf" srcId="{4D16579E-956C-4D2D-A659-241A5DE1C4AB}" destId="{20C8B697-0BBC-4868-949C-CD7E146A2CE8}" srcOrd="3" destOrd="0" presId="urn:microsoft.com/office/officeart/2008/layout/LinedList"/>
    <dgm:cxn modelId="{9B93B6C7-A4FC-41A6-801A-575375ACFC80}" type="presParOf" srcId="{4D16579E-956C-4D2D-A659-241A5DE1C4AB}" destId="{68B86F32-FF13-4FC3-B71B-8286BC5B1024}" srcOrd="4" destOrd="0" presId="urn:microsoft.com/office/officeart/2008/layout/LinedList"/>
    <dgm:cxn modelId="{7E0CA73E-B69A-495E-A8A3-E5518B94F44A}" type="presParOf" srcId="{68B86F32-FF13-4FC3-B71B-8286BC5B1024}" destId="{8D0CEA49-3BD5-4B7D-BB93-C14FBADD6C88}" srcOrd="0" destOrd="0" presId="urn:microsoft.com/office/officeart/2008/layout/LinedList"/>
    <dgm:cxn modelId="{FC502BE5-F8F6-4815-93D5-0E4E5F3C54C4}" type="presParOf" srcId="{68B86F32-FF13-4FC3-B71B-8286BC5B1024}" destId="{BFEF906C-FCCF-489E-AAB7-142345F6ABF6}" srcOrd="1" destOrd="0" presId="urn:microsoft.com/office/officeart/2008/layout/LinedList"/>
    <dgm:cxn modelId="{18DB7220-8D0E-4390-8ED0-95752BC8DF7A}" type="presParOf" srcId="{68B86F32-FF13-4FC3-B71B-8286BC5B1024}" destId="{D1000464-7C29-4685-8710-5755FDA23844}" srcOrd="2" destOrd="0" presId="urn:microsoft.com/office/officeart/2008/layout/LinedList"/>
    <dgm:cxn modelId="{299838D5-E732-4CD6-AD9D-80D890DD0800}" type="presParOf" srcId="{4D16579E-956C-4D2D-A659-241A5DE1C4AB}" destId="{86B36609-20E0-453A-A1CF-0A8B8840943C}" srcOrd="5" destOrd="0" presId="urn:microsoft.com/office/officeart/2008/layout/LinedList"/>
    <dgm:cxn modelId="{CE55D82E-9801-46EC-906A-7B8087D5FFE1}" type="presParOf" srcId="{4D16579E-956C-4D2D-A659-241A5DE1C4AB}" destId="{516B6D48-8AF0-411F-A818-48B2D6235F8E}" srcOrd="6" destOrd="0" presId="urn:microsoft.com/office/officeart/2008/layout/LinedList"/>
    <dgm:cxn modelId="{9FC0D9E0-9ED2-4AD7-B473-45075756D034}" type="presParOf" srcId="{4D16579E-956C-4D2D-A659-241A5DE1C4AB}" destId="{5CD42C15-9BFF-49FE-B667-F204CAA1C24D}" srcOrd="7" destOrd="0" presId="urn:microsoft.com/office/officeart/2008/layout/LinedList"/>
    <dgm:cxn modelId="{49CBAE25-2FD3-4468-AEB2-A21E87CB0DFE}" type="presParOf" srcId="{5CD42C15-9BFF-49FE-B667-F204CAA1C24D}" destId="{EACB3389-03FC-4571-B52A-5264A10C86BA}" srcOrd="0" destOrd="0" presId="urn:microsoft.com/office/officeart/2008/layout/LinedList"/>
    <dgm:cxn modelId="{AE42D1DE-2950-4E4A-9162-22AC4CECF823}" type="presParOf" srcId="{5CD42C15-9BFF-49FE-B667-F204CAA1C24D}" destId="{11468273-7B58-4AD5-9461-CBC6886AFB15}" srcOrd="1" destOrd="0" presId="urn:microsoft.com/office/officeart/2008/layout/LinedList"/>
    <dgm:cxn modelId="{2E584584-80A2-4B8C-8094-79D0388D98F8}" type="presParOf" srcId="{5CD42C15-9BFF-49FE-B667-F204CAA1C24D}" destId="{29319FD5-0EA3-40BA-BA63-F3D6BBF33C35}" srcOrd="2" destOrd="0" presId="urn:microsoft.com/office/officeart/2008/layout/LinedList"/>
    <dgm:cxn modelId="{0AF998F1-1F60-4BFA-8022-42F6C8FE6024}" type="presParOf" srcId="{4D16579E-956C-4D2D-A659-241A5DE1C4AB}" destId="{77BD7272-DBA6-4630-A072-A231F37A8DEB}" srcOrd="8" destOrd="0" presId="urn:microsoft.com/office/officeart/2008/layout/LinedList"/>
    <dgm:cxn modelId="{C18FE36A-4777-411B-A8CD-A6FB762161DA}" type="presParOf" srcId="{4D16579E-956C-4D2D-A659-241A5DE1C4AB}" destId="{F5244846-44DA-4597-9A67-03132A64F779}" srcOrd="9" destOrd="0" presId="urn:microsoft.com/office/officeart/2008/layout/LinedList"/>
    <dgm:cxn modelId="{55F93A06-BE30-4514-8019-DA5A88CE29B1}" type="presParOf" srcId="{4D16579E-956C-4D2D-A659-241A5DE1C4AB}" destId="{81857E36-53D9-4F8F-B7F1-9F2C47486D64}" srcOrd="10" destOrd="0" presId="urn:microsoft.com/office/officeart/2008/layout/LinedList"/>
    <dgm:cxn modelId="{342759BF-52D8-42AC-8C8C-8B9374EC0D48}" type="presParOf" srcId="{81857E36-53D9-4F8F-B7F1-9F2C47486D64}" destId="{FB4D089D-E46F-4A02-9F5E-30BF5FC5FE2D}" srcOrd="0" destOrd="0" presId="urn:microsoft.com/office/officeart/2008/layout/LinedList"/>
    <dgm:cxn modelId="{C9899187-1868-4FAB-9E0A-5B421BD7209E}" type="presParOf" srcId="{81857E36-53D9-4F8F-B7F1-9F2C47486D64}" destId="{9C6E3B17-2A3D-4DA9-ABAA-3CB1983224FD}" srcOrd="1" destOrd="0" presId="urn:microsoft.com/office/officeart/2008/layout/LinedList"/>
    <dgm:cxn modelId="{FBA5B1F1-7596-4EEA-B9FF-635A46D6C90B}" type="presParOf" srcId="{81857E36-53D9-4F8F-B7F1-9F2C47486D64}" destId="{5F43DA09-8AF6-478B-9B0D-677F0D56CDD5}" srcOrd="2" destOrd="0" presId="urn:microsoft.com/office/officeart/2008/layout/LinedList"/>
    <dgm:cxn modelId="{9E226D9A-8D99-4636-BDE4-AC1A55BFE92D}" type="presParOf" srcId="{4D16579E-956C-4D2D-A659-241A5DE1C4AB}" destId="{514001CE-9B15-4803-9894-FA6541644B24}" srcOrd="11" destOrd="0" presId="urn:microsoft.com/office/officeart/2008/layout/LinedList"/>
    <dgm:cxn modelId="{58D48507-E398-4CA5-B21C-775A32D8688A}" type="presParOf" srcId="{4D16579E-956C-4D2D-A659-241A5DE1C4AB}" destId="{06A41180-2CCC-4BD8-A067-B8F2E34D2341}" srcOrd="12" destOrd="0" presId="urn:microsoft.com/office/officeart/2008/layout/LinedList"/>
    <dgm:cxn modelId="{EE953E6D-AECD-4E1C-B564-9FD143E0C9F1}" type="presParOf" srcId="{4D16579E-956C-4D2D-A659-241A5DE1C4AB}" destId="{B1668FDE-537F-4EF2-97DF-E2BC99FECD09}" srcOrd="13" destOrd="0" presId="urn:microsoft.com/office/officeart/2008/layout/LinedList"/>
    <dgm:cxn modelId="{BAB99AE8-B787-441F-86C3-4F6BB301978D}" type="presParOf" srcId="{B1668FDE-537F-4EF2-97DF-E2BC99FECD09}" destId="{D24E545D-D282-4083-9346-EB7A79989979}" srcOrd="0" destOrd="0" presId="urn:microsoft.com/office/officeart/2008/layout/LinedList"/>
    <dgm:cxn modelId="{1257A302-E717-4904-8175-EFA389D327AB}" type="presParOf" srcId="{B1668FDE-537F-4EF2-97DF-E2BC99FECD09}" destId="{76668BE6-5E09-4C3F-8B32-C750CFA56940}" srcOrd="1" destOrd="0" presId="urn:microsoft.com/office/officeart/2008/layout/LinedList"/>
    <dgm:cxn modelId="{02777BCD-AF72-4EBD-B57F-2DFD14A27A0C}" type="presParOf" srcId="{B1668FDE-537F-4EF2-97DF-E2BC99FECD09}" destId="{83203104-DD06-4A25-8C4B-893D7615F26D}" srcOrd="2" destOrd="0" presId="urn:microsoft.com/office/officeart/2008/layout/LinedList"/>
    <dgm:cxn modelId="{212BD6A6-4FFD-4FE4-AA9A-6EF118635B46}" type="presParOf" srcId="{4D16579E-956C-4D2D-A659-241A5DE1C4AB}" destId="{4F1136AE-B507-456C-9597-2903E517202B}" srcOrd="14" destOrd="0" presId="urn:microsoft.com/office/officeart/2008/layout/LinedList"/>
    <dgm:cxn modelId="{BF1BC2BC-17D1-4C54-BD1F-B4518C0B2D53}" type="presParOf" srcId="{4D16579E-956C-4D2D-A659-241A5DE1C4AB}" destId="{3E47262D-8D54-4C5A-8E03-97798D22698A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DFDFBE-E974-4310-9E66-FC7261E2CCF6}" type="doc">
      <dgm:prSet loTypeId="urn:microsoft.com/office/officeart/2005/8/layout/vList3" loCatId="list" qsTypeId="urn:microsoft.com/office/officeart/2005/8/quickstyle/simple4" qsCatId="simple" csTypeId="urn:microsoft.com/office/officeart/2005/8/colors/accent4_2" csCatId="accent4" phldr="1"/>
      <dgm:spPr/>
    </dgm:pt>
    <dgm:pt modelId="{EDB8984E-DB28-41E1-9F4B-FF7314B9AA0A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Ребенку нравятся определенные уроки и конкретные виды деятельности на них? Чем он интересуется, чем занимается в свободное время? 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BBD1A7D-CE21-4207-BBE7-C9F8E60045B9}" type="parTrans" cxnId="{126B2D87-332C-4217-93A1-1023590AA3E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389C73A-4511-4C88-A16C-FFB9F10B35F5}" type="sibTrans" cxnId="{126B2D87-332C-4217-93A1-1023590AA3E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3EA02DF-235C-4386-9152-17601DE41D32}">
      <dgm:prSet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Как ребенок чувствует себя после занятий? Он уставший, агрессивный, возбужденный? Испытывает физический дискомфорт?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04EB4D7-5055-435A-840F-72641B5C0AD1}" type="parTrans" cxnId="{6AA83F9B-165D-4BFC-9720-CC1B8071ED1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33E61E0-1D13-4F34-860C-F1CDD509BFE5}" type="sibTrans" cxnId="{6AA83F9B-165D-4BFC-9720-CC1B8071ED1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9CE20A7-96C4-4144-B22C-92B1A7363DD8}">
      <dgm:prSet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Беспокоит поведение ребенка? Он агрессивен по отношению к сверстни­кам или учителям? Отстает от других в учебе? Ни с кем не общается?</a:t>
          </a:r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0B2541A-67B0-4A03-9A88-173DCBC6C9AD}" type="parTrans" cxnId="{B25D8C4F-49E8-4BCF-AC61-1B4BC3C144F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158EAEA-A9FF-41C5-8C6A-A2B11CC4EDE0}" type="sibTrans" cxnId="{B25D8C4F-49E8-4BCF-AC61-1B4BC3C144F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9785DC4-BFAA-4D43-8953-F9E7C088A27D}">
      <dgm:prSet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Ребенок плохо говорит? Ему трудно находить слова и выражать свои мысли? Ему не всегда легко понимать вас? У него трудности с запоминанием?</a:t>
          </a:r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7254684-6089-4B4D-83D4-80A4ED1646C6}" type="parTrans" cxnId="{C2697749-2CBC-40F5-A37B-29E5C67EB8A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F742A8E-ED71-44B8-B1EC-2D4422339DE0}" type="sibTrans" cxnId="{C2697749-2CBC-40F5-A37B-29E5C67EB8A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DD558788-D564-4F7C-8C3F-7FBD80F870E7}">
      <dgm:prSet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Ребенок хорошо говорит, но испытывает трудности с письмом? Он не справляется с письменными школьными заданиями? Просит кого-либо выполнить их вместо него?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109EAB3-797D-46BC-81DB-87611B5A74D5}" type="parTrans" cxnId="{C1DC1502-ED7C-404D-BB67-94E81F6F8E3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9FE0F8E-8F92-4AF0-93D6-B431C82DAA8A}" type="sibTrans" cxnId="{C1DC1502-ED7C-404D-BB67-94E81F6F8E3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29B7306-A62E-48B8-A528-E6F8B805FCCF}" type="pres">
      <dgm:prSet presAssocID="{E0DFDFBE-E974-4310-9E66-FC7261E2CCF6}" presName="linearFlow" presStyleCnt="0">
        <dgm:presLayoutVars>
          <dgm:dir/>
          <dgm:resizeHandles val="exact"/>
        </dgm:presLayoutVars>
      </dgm:prSet>
      <dgm:spPr/>
    </dgm:pt>
    <dgm:pt modelId="{1E9F04CB-1FFF-4A78-9CA0-6C0A70832216}" type="pres">
      <dgm:prSet presAssocID="{EDB8984E-DB28-41E1-9F4B-FF7314B9AA0A}" presName="composite" presStyleCnt="0"/>
      <dgm:spPr/>
    </dgm:pt>
    <dgm:pt modelId="{E80BA621-8FB4-470C-83F3-CC367620FD0C}" type="pres">
      <dgm:prSet presAssocID="{EDB8984E-DB28-41E1-9F4B-FF7314B9AA0A}" presName="imgShp" presStyleLbl="fgImgPlace1" presStyleIdx="0" presStyleCnt="5" custLinFactNeighborX="-68919"/>
      <dgm:spPr/>
    </dgm:pt>
    <dgm:pt modelId="{372067B9-AB91-4428-B28E-B03CDC79AC4B}" type="pres">
      <dgm:prSet presAssocID="{EDB8984E-DB28-41E1-9F4B-FF7314B9AA0A}" presName="txShp" presStyleLbl="node1" presStyleIdx="0" presStyleCnt="5" custScaleX="126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57380-5419-47FA-9900-125BCFC84910}" type="pres">
      <dgm:prSet presAssocID="{F389C73A-4511-4C88-A16C-FFB9F10B35F5}" presName="spacing" presStyleCnt="0"/>
      <dgm:spPr/>
    </dgm:pt>
    <dgm:pt modelId="{FF64B018-757A-4D37-9918-81038F00EB84}" type="pres">
      <dgm:prSet presAssocID="{13EA02DF-235C-4386-9152-17601DE41D32}" presName="composite" presStyleCnt="0"/>
      <dgm:spPr/>
    </dgm:pt>
    <dgm:pt modelId="{F5F93F11-A182-4C86-B538-187FA8D6B608}" type="pres">
      <dgm:prSet presAssocID="{13EA02DF-235C-4386-9152-17601DE41D32}" presName="imgShp" presStyleLbl="fgImgPlace1" presStyleIdx="1" presStyleCnt="5" custLinFactNeighborX="-68919"/>
      <dgm:spPr/>
    </dgm:pt>
    <dgm:pt modelId="{A4CB4824-2DDA-4629-B3BB-7C2DE77BCACF}" type="pres">
      <dgm:prSet presAssocID="{13EA02DF-235C-4386-9152-17601DE41D32}" presName="txShp" presStyleLbl="node1" presStyleIdx="1" presStyleCnt="5" custScaleX="126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E16F7-1F82-47B1-B2C2-7A97D72CF4A8}" type="pres">
      <dgm:prSet presAssocID="{333E61E0-1D13-4F34-860C-F1CDD509BFE5}" presName="spacing" presStyleCnt="0"/>
      <dgm:spPr/>
    </dgm:pt>
    <dgm:pt modelId="{C24C1AF5-7064-4A87-91D5-1192E0A23E9E}" type="pres">
      <dgm:prSet presAssocID="{89CE20A7-96C4-4144-B22C-92B1A7363DD8}" presName="composite" presStyleCnt="0"/>
      <dgm:spPr/>
    </dgm:pt>
    <dgm:pt modelId="{7904A1CC-4FF6-41CE-8A6C-8E93FBB6C352}" type="pres">
      <dgm:prSet presAssocID="{89CE20A7-96C4-4144-B22C-92B1A7363DD8}" presName="imgShp" presStyleLbl="fgImgPlace1" presStyleIdx="2" presStyleCnt="5" custLinFactNeighborX="-68919"/>
      <dgm:spPr/>
    </dgm:pt>
    <dgm:pt modelId="{3A159980-408A-4770-980B-ED9B0C68091A}" type="pres">
      <dgm:prSet presAssocID="{89CE20A7-96C4-4144-B22C-92B1A7363DD8}" presName="txShp" presStyleLbl="node1" presStyleIdx="2" presStyleCnt="5" custScaleX="126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4A7CE-EF84-478E-9C83-8650A9C744C8}" type="pres">
      <dgm:prSet presAssocID="{0158EAEA-A9FF-41C5-8C6A-A2B11CC4EDE0}" presName="spacing" presStyleCnt="0"/>
      <dgm:spPr/>
    </dgm:pt>
    <dgm:pt modelId="{DD6FB0E4-5FEC-450E-ADFE-F68D0080FDC9}" type="pres">
      <dgm:prSet presAssocID="{C9785DC4-BFAA-4D43-8953-F9E7C088A27D}" presName="composite" presStyleCnt="0"/>
      <dgm:spPr/>
    </dgm:pt>
    <dgm:pt modelId="{2DB9F583-C543-44CA-AB11-4A2466034CDB}" type="pres">
      <dgm:prSet presAssocID="{C9785DC4-BFAA-4D43-8953-F9E7C088A27D}" presName="imgShp" presStyleLbl="fgImgPlace1" presStyleIdx="3" presStyleCnt="5" custLinFactNeighborX="-68919"/>
      <dgm:spPr/>
    </dgm:pt>
    <dgm:pt modelId="{7D54D3A0-42D6-40DB-B548-0D4D43CEA152}" type="pres">
      <dgm:prSet presAssocID="{C9785DC4-BFAA-4D43-8953-F9E7C088A27D}" presName="txShp" presStyleLbl="node1" presStyleIdx="3" presStyleCnt="5" custScaleX="126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3CE94-C1AA-409C-AD1E-3FEE985E8699}" type="pres">
      <dgm:prSet presAssocID="{0F742A8E-ED71-44B8-B1EC-2D4422339DE0}" presName="spacing" presStyleCnt="0"/>
      <dgm:spPr/>
    </dgm:pt>
    <dgm:pt modelId="{C17064A7-CCFB-4E63-9971-0E92C5B898AE}" type="pres">
      <dgm:prSet presAssocID="{DD558788-D564-4F7C-8C3F-7FBD80F870E7}" presName="composite" presStyleCnt="0"/>
      <dgm:spPr/>
    </dgm:pt>
    <dgm:pt modelId="{9F6E130B-CB34-4E26-BC3F-9D990D825E38}" type="pres">
      <dgm:prSet presAssocID="{DD558788-D564-4F7C-8C3F-7FBD80F870E7}" presName="imgShp" presStyleLbl="fgImgPlace1" presStyleIdx="4" presStyleCnt="5" custLinFactNeighborX="-68919"/>
      <dgm:spPr/>
    </dgm:pt>
    <dgm:pt modelId="{0AFA02CB-7173-4D8E-8666-9B8F7437618E}" type="pres">
      <dgm:prSet presAssocID="{DD558788-D564-4F7C-8C3F-7FBD80F870E7}" presName="txShp" presStyleLbl="node1" presStyleIdx="4" presStyleCnt="5" custScaleX="126914" custScaleY="110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82E653-69BB-4A82-9C75-96C7268D5455}" type="presOf" srcId="{89CE20A7-96C4-4144-B22C-92B1A7363DD8}" destId="{3A159980-408A-4770-980B-ED9B0C68091A}" srcOrd="0" destOrd="0" presId="urn:microsoft.com/office/officeart/2005/8/layout/vList3"/>
    <dgm:cxn modelId="{2430D1BD-BACC-42A3-9F5F-D573EC6019F3}" type="presOf" srcId="{EDB8984E-DB28-41E1-9F4B-FF7314B9AA0A}" destId="{372067B9-AB91-4428-B28E-B03CDC79AC4B}" srcOrd="0" destOrd="0" presId="urn:microsoft.com/office/officeart/2005/8/layout/vList3"/>
    <dgm:cxn modelId="{9256E3E3-8796-4783-B1EA-EEC1B2391FFE}" type="presOf" srcId="{DD558788-D564-4F7C-8C3F-7FBD80F870E7}" destId="{0AFA02CB-7173-4D8E-8666-9B8F7437618E}" srcOrd="0" destOrd="0" presId="urn:microsoft.com/office/officeart/2005/8/layout/vList3"/>
    <dgm:cxn modelId="{6AA83F9B-165D-4BFC-9720-CC1B8071ED1C}" srcId="{E0DFDFBE-E974-4310-9E66-FC7261E2CCF6}" destId="{13EA02DF-235C-4386-9152-17601DE41D32}" srcOrd="1" destOrd="0" parTransId="{304EB4D7-5055-435A-840F-72641B5C0AD1}" sibTransId="{333E61E0-1D13-4F34-860C-F1CDD509BFE5}"/>
    <dgm:cxn modelId="{C1DC1502-ED7C-404D-BB67-94E81F6F8E34}" srcId="{E0DFDFBE-E974-4310-9E66-FC7261E2CCF6}" destId="{DD558788-D564-4F7C-8C3F-7FBD80F870E7}" srcOrd="4" destOrd="0" parTransId="{C109EAB3-797D-46BC-81DB-87611B5A74D5}" sibTransId="{C9FE0F8E-8F92-4AF0-93D6-B431C82DAA8A}"/>
    <dgm:cxn modelId="{126B2D87-332C-4217-93A1-1023590AA3EF}" srcId="{E0DFDFBE-E974-4310-9E66-FC7261E2CCF6}" destId="{EDB8984E-DB28-41E1-9F4B-FF7314B9AA0A}" srcOrd="0" destOrd="0" parTransId="{9BBD1A7D-CE21-4207-BBE7-C9F8E60045B9}" sibTransId="{F389C73A-4511-4C88-A16C-FFB9F10B35F5}"/>
    <dgm:cxn modelId="{C2697749-2CBC-40F5-A37B-29E5C67EB8A8}" srcId="{E0DFDFBE-E974-4310-9E66-FC7261E2CCF6}" destId="{C9785DC4-BFAA-4D43-8953-F9E7C088A27D}" srcOrd="3" destOrd="0" parTransId="{27254684-6089-4B4D-83D4-80A4ED1646C6}" sibTransId="{0F742A8E-ED71-44B8-B1EC-2D4422339DE0}"/>
    <dgm:cxn modelId="{B25D8C4F-49E8-4BCF-AC61-1B4BC3C144F4}" srcId="{E0DFDFBE-E974-4310-9E66-FC7261E2CCF6}" destId="{89CE20A7-96C4-4144-B22C-92B1A7363DD8}" srcOrd="2" destOrd="0" parTransId="{F0B2541A-67B0-4A03-9A88-173DCBC6C9AD}" sibTransId="{0158EAEA-A9FF-41C5-8C6A-A2B11CC4EDE0}"/>
    <dgm:cxn modelId="{ECFA8B01-83AB-4708-A455-E3E0A1EC9903}" type="presOf" srcId="{E0DFDFBE-E974-4310-9E66-FC7261E2CCF6}" destId="{E29B7306-A62E-48B8-A528-E6F8B805FCCF}" srcOrd="0" destOrd="0" presId="urn:microsoft.com/office/officeart/2005/8/layout/vList3"/>
    <dgm:cxn modelId="{F2287EAF-D951-4FD9-98FE-DA3382609A40}" type="presOf" srcId="{C9785DC4-BFAA-4D43-8953-F9E7C088A27D}" destId="{7D54D3A0-42D6-40DB-B548-0D4D43CEA152}" srcOrd="0" destOrd="0" presId="urn:microsoft.com/office/officeart/2005/8/layout/vList3"/>
    <dgm:cxn modelId="{317A4B34-C082-4F74-8148-1AE3E163B185}" type="presOf" srcId="{13EA02DF-235C-4386-9152-17601DE41D32}" destId="{A4CB4824-2DDA-4629-B3BB-7C2DE77BCACF}" srcOrd="0" destOrd="0" presId="urn:microsoft.com/office/officeart/2005/8/layout/vList3"/>
    <dgm:cxn modelId="{276BAB1A-876C-4597-AA7F-2E990E8DCCD8}" type="presParOf" srcId="{E29B7306-A62E-48B8-A528-E6F8B805FCCF}" destId="{1E9F04CB-1FFF-4A78-9CA0-6C0A70832216}" srcOrd="0" destOrd="0" presId="urn:microsoft.com/office/officeart/2005/8/layout/vList3"/>
    <dgm:cxn modelId="{1B022A8D-B8CF-4C3D-B8CF-022C157F15A6}" type="presParOf" srcId="{1E9F04CB-1FFF-4A78-9CA0-6C0A70832216}" destId="{E80BA621-8FB4-470C-83F3-CC367620FD0C}" srcOrd="0" destOrd="0" presId="urn:microsoft.com/office/officeart/2005/8/layout/vList3"/>
    <dgm:cxn modelId="{3DFA10B9-5456-4D77-8A64-989ED16AB37B}" type="presParOf" srcId="{1E9F04CB-1FFF-4A78-9CA0-6C0A70832216}" destId="{372067B9-AB91-4428-B28E-B03CDC79AC4B}" srcOrd="1" destOrd="0" presId="urn:microsoft.com/office/officeart/2005/8/layout/vList3"/>
    <dgm:cxn modelId="{DD8CF366-FB12-4C5C-A448-5C9D62ACE381}" type="presParOf" srcId="{E29B7306-A62E-48B8-A528-E6F8B805FCCF}" destId="{13657380-5419-47FA-9900-125BCFC84910}" srcOrd="1" destOrd="0" presId="urn:microsoft.com/office/officeart/2005/8/layout/vList3"/>
    <dgm:cxn modelId="{436F5EE6-B84E-4509-9BCD-24076C82088D}" type="presParOf" srcId="{E29B7306-A62E-48B8-A528-E6F8B805FCCF}" destId="{FF64B018-757A-4D37-9918-81038F00EB84}" srcOrd="2" destOrd="0" presId="urn:microsoft.com/office/officeart/2005/8/layout/vList3"/>
    <dgm:cxn modelId="{0A0D8173-D7C2-4054-9852-6B65FBD0E791}" type="presParOf" srcId="{FF64B018-757A-4D37-9918-81038F00EB84}" destId="{F5F93F11-A182-4C86-B538-187FA8D6B608}" srcOrd="0" destOrd="0" presId="urn:microsoft.com/office/officeart/2005/8/layout/vList3"/>
    <dgm:cxn modelId="{584626DC-2E31-41BB-9706-269572604591}" type="presParOf" srcId="{FF64B018-757A-4D37-9918-81038F00EB84}" destId="{A4CB4824-2DDA-4629-B3BB-7C2DE77BCACF}" srcOrd="1" destOrd="0" presId="urn:microsoft.com/office/officeart/2005/8/layout/vList3"/>
    <dgm:cxn modelId="{2B6E63CF-DE92-49BE-B711-CD271B3D70E4}" type="presParOf" srcId="{E29B7306-A62E-48B8-A528-E6F8B805FCCF}" destId="{2C2E16F7-1F82-47B1-B2C2-7A97D72CF4A8}" srcOrd="3" destOrd="0" presId="urn:microsoft.com/office/officeart/2005/8/layout/vList3"/>
    <dgm:cxn modelId="{BE002DF8-DDDA-4B43-AD6C-159B00CABF16}" type="presParOf" srcId="{E29B7306-A62E-48B8-A528-E6F8B805FCCF}" destId="{C24C1AF5-7064-4A87-91D5-1192E0A23E9E}" srcOrd="4" destOrd="0" presId="urn:microsoft.com/office/officeart/2005/8/layout/vList3"/>
    <dgm:cxn modelId="{7AB20F2F-FD4B-46E4-94C2-60432F48D5E2}" type="presParOf" srcId="{C24C1AF5-7064-4A87-91D5-1192E0A23E9E}" destId="{7904A1CC-4FF6-41CE-8A6C-8E93FBB6C352}" srcOrd="0" destOrd="0" presId="urn:microsoft.com/office/officeart/2005/8/layout/vList3"/>
    <dgm:cxn modelId="{74CDBEF8-4AEC-43D9-90A6-FDDC569B8713}" type="presParOf" srcId="{C24C1AF5-7064-4A87-91D5-1192E0A23E9E}" destId="{3A159980-408A-4770-980B-ED9B0C68091A}" srcOrd="1" destOrd="0" presId="urn:microsoft.com/office/officeart/2005/8/layout/vList3"/>
    <dgm:cxn modelId="{7DEE75DA-F5A1-4B51-B8B1-7BB3744446E0}" type="presParOf" srcId="{E29B7306-A62E-48B8-A528-E6F8B805FCCF}" destId="{A8E4A7CE-EF84-478E-9C83-8650A9C744C8}" srcOrd="5" destOrd="0" presId="urn:microsoft.com/office/officeart/2005/8/layout/vList3"/>
    <dgm:cxn modelId="{8C3150DF-58BA-4D9D-BF88-7AF9748A80D0}" type="presParOf" srcId="{E29B7306-A62E-48B8-A528-E6F8B805FCCF}" destId="{DD6FB0E4-5FEC-450E-ADFE-F68D0080FDC9}" srcOrd="6" destOrd="0" presId="urn:microsoft.com/office/officeart/2005/8/layout/vList3"/>
    <dgm:cxn modelId="{2086730A-A722-4AC0-97FB-CB487B485955}" type="presParOf" srcId="{DD6FB0E4-5FEC-450E-ADFE-F68D0080FDC9}" destId="{2DB9F583-C543-44CA-AB11-4A2466034CDB}" srcOrd="0" destOrd="0" presId="urn:microsoft.com/office/officeart/2005/8/layout/vList3"/>
    <dgm:cxn modelId="{EF108545-BE70-4583-9740-8548D807DC49}" type="presParOf" srcId="{DD6FB0E4-5FEC-450E-ADFE-F68D0080FDC9}" destId="{7D54D3A0-42D6-40DB-B548-0D4D43CEA152}" srcOrd="1" destOrd="0" presId="urn:microsoft.com/office/officeart/2005/8/layout/vList3"/>
    <dgm:cxn modelId="{ADF0691D-F66A-4EFA-9638-1B8B75BAFBA9}" type="presParOf" srcId="{E29B7306-A62E-48B8-A528-E6F8B805FCCF}" destId="{9793CE94-C1AA-409C-AD1E-3FEE985E8699}" srcOrd="7" destOrd="0" presId="urn:microsoft.com/office/officeart/2005/8/layout/vList3"/>
    <dgm:cxn modelId="{85C9EDCF-6A43-4367-84C6-2F02F5E90DF8}" type="presParOf" srcId="{E29B7306-A62E-48B8-A528-E6F8B805FCCF}" destId="{C17064A7-CCFB-4E63-9971-0E92C5B898AE}" srcOrd="8" destOrd="0" presId="urn:microsoft.com/office/officeart/2005/8/layout/vList3"/>
    <dgm:cxn modelId="{C8CB78EC-672F-4974-BF29-76FF6D5AE2DD}" type="presParOf" srcId="{C17064A7-CCFB-4E63-9971-0E92C5B898AE}" destId="{9F6E130B-CB34-4E26-BC3F-9D990D825E38}" srcOrd="0" destOrd="0" presId="urn:microsoft.com/office/officeart/2005/8/layout/vList3"/>
    <dgm:cxn modelId="{41CCC026-CD64-4BD9-8484-300813283302}" type="presParOf" srcId="{C17064A7-CCFB-4E63-9971-0E92C5B898AE}" destId="{0AFA02CB-7173-4D8E-8666-9B8F7437618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9D1C25-DAB0-4B20-9F44-1B31A32A6C07}" type="doc">
      <dgm:prSet loTypeId="urn:microsoft.com/office/officeart/2005/8/layout/vList3" loCatId="list" qsTypeId="urn:microsoft.com/office/officeart/2005/8/quickstyle/simple4" qsCatId="simple" csTypeId="urn:microsoft.com/office/officeart/2005/8/colors/accent4_2" csCatId="accent4" phldr="1"/>
      <dgm:spPr/>
    </dgm:pt>
    <dgm:pt modelId="{28E65B39-E56C-4B78-83F5-3D5ED628D122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Ребенку трудно понимать текст при самостоятельном чтении, хотя он понимает хорошо, если читают ему? Ему трудно вспомнить прочитанное?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8FA1A1E-B74A-4459-99DD-A79C6E8CB5FC}" type="parTrans" cxnId="{71A9A344-F572-459D-BE2B-EB79B72FA4CD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FEA1118-E320-489C-B556-BCF63231EB6C}" type="sibTrans" cxnId="{71A9A344-F572-459D-BE2B-EB79B72FA4CD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33F31A0-CBDE-460D-A9A7-7165DD8A4F8A}">
      <dgm:prSet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Ребенку трудно запоминать? Трудно правильно переска­зать услышанный текст? Плохо дается запоминание математических знаков?</a:t>
          </a:r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1101FE1-53B8-49FD-B55C-3CA2FE8F671C}" type="parTrans" cxnId="{AA3A0C90-303E-4EAE-8402-F49766DA2066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99D6DDE-5E11-4B26-9C8E-F6D084147D30}" type="sibTrans" cxnId="{AA3A0C90-303E-4EAE-8402-F49766DA2066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77F7CB0-4FD2-4CA1-977B-044363BEB346}">
      <dgm:prSet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Ребенок рассеян, невнимателен, неусидчив? </a:t>
          </a:r>
          <a:b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</a:br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Не может сосредоточиться на одном виде деятельности? Плохо ориентируется в тетради? Опаздывает на урок?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E6754FA-28A9-4C4D-A2FA-DAD9B9078951}" type="parTrans" cxnId="{371D2CA8-3E55-4640-A5C2-F0C16DBE469A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7CE1326-FA09-4662-BD56-05C077B8601F}" type="sibTrans" cxnId="{371D2CA8-3E55-4640-A5C2-F0C16DBE469A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A6FA824-2B2F-43A1-874E-7C67A1AD4571}">
      <dgm:prSet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Ребенок не может выполнять задания самостоятельно и ему требуется помощь окружающих?</a:t>
          </a:r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6661F5A-FBAD-4906-A5BB-03FF118B4595}" type="parTrans" cxnId="{6F0D6A1C-651D-41FE-80FE-64FE1EFCCD72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7E9C319-A226-41E2-AC61-1CAC0263164E}" type="sibTrans" cxnId="{6F0D6A1C-651D-41FE-80FE-64FE1EFCCD72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85932C3-2C3B-47F8-8155-956C8F312109}" type="pres">
      <dgm:prSet presAssocID="{659D1C25-DAB0-4B20-9F44-1B31A32A6C07}" presName="linearFlow" presStyleCnt="0">
        <dgm:presLayoutVars>
          <dgm:dir/>
          <dgm:resizeHandles val="exact"/>
        </dgm:presLayoutVars>
      </dgm:prSet>
      <dgm:spPr/>
    </dgm:pt>
    <dgm:pt modelId="{CFAC278D-E63B-4354-A259-1A3490C370C3}" type="pres">
      <dgm:prSet presAssocID="{28E65B39-E56C-4B78-83F5-3D5ED628D122}" presName="composite" presStyleCnt="0"/>
      <dgm:spPr/>
    </dgm:pt>
    <dgm:pt modelId="{563FA3A1-5458-4BC4-B865-A484FF6B1D33}" type="pres">
      <dgm:prSet presAssocID="{28E65B39-E56C-4B78-83F5-3D5ED628D122}" presName="imgShp" presStyleLbl="fgImgPlace1" presStyleIdx="0" presStyleCnt="4" custLinFactNeighborX="-60421"/>
      <dgm:spPr/>
    </dgm:pt>
    <dgm:pt modelId="{A6350D00-E3B1-4EC8-9548-BE2BC1A407B0}" type="pres">
      <dgm:prSet presAssocID="{28E65B39-E56C-4B78-83F5-3D5ED628D122}" presName="txShp" presStyleLbl="node1" presStyleIdx="0" presStyleCnt="4" custScaleX="125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630E4-EBBB-4BB0-B44C-5DB3D32CE9E5}" type="pres">
      <dgm:prSet presAssocID="{BFEA1118-E320-489C-B556-BCF63231EB6C}" presName="spacing" presStyleCnt="0"/>
      <dgm:spPr/>
    </dgm:pt>
    <dgm:pt modelId="{F71CD426-5D8A-4780-A578-8B7CFEB2A614}" type="pres">
      <dgm:prSet presAssocID="{833F31A0-CBDE-460D-A9A7-7165DD8A4F8A}" presName="composite" presStyleCnt="0"/>
      <dgm:spPr/>
    </dgm:pt>
    <dgm:pt modelId="{2266F453-5B8C-41ED-B153-986347FC1A7D}" type="pres">
      <dgm:prSet presAssocID="{833F31A0-CBDE-460D-A9A7-7165DD8A4F8A}" presName="imgShp" presStyleLbl="fgImgPlace1" presStyleIdx="1" presStyleCnt="4" custLinFactNeighborX="-60421"/>
      <dgm:spPr/>
    </dgm:pt>
    <dgm:pt modelId="{5CAA6622-1576-4515-BDA7-4F708EAE862E}" type="pres">
      <dgm:prSet presAssocID="{833F31A0-CBDE-460D-A9A7-7165DD8A4F8A}" presName="txShp" presStyleLbl="node1" presStyleIdx="1" presStyleCnt="4" custScaleX="125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41695-DBCC-4249-B2BE-D4F9427206EE}" type="pres">
      <dgm:prSet presAssocID="{999D6DDE-5E11-4B26-9C8E-F6D084147D30}" presName="spacing" presStyleCnt="0"/>
      <dgm:spPr/>
    </dgm:pt>
    <dgm:pt modelId="{3BE91323-72AB-4F7E-B285-BA4E9B30DE06}" type="pres">
      <dgm:prSet presAssocID="{B77F7CB0-4FD2-4CA1-977B-044363BEB346}" presName="composite" presStyleCnt="0"/>
      <dgm:spPr/>
    </dgm:pt>
    <dgm:pt modelId="{31F38756-B4B0-460E-88F6-71B3F32CEEEA}" type="pres">
      <dgm:prSet presAssocID="{B77F7CB0-4FD2-4CA1-977B-044363BEB346}" presName="imgShp" presStyleLbl="fgImgPlace1" presStyleIdx="2" presStyleCnt="4" custLinFactNeighborX="-60421"/>
      <dgm:spPr/>
    </dgm:pt>
    <dgm:pt modelId="{094A7AF1-4920-4119-AB50-7FC363645D9B}" type="pres">
      <dgm:prSet presAssocID="{B77F7CB0-4FD2-4CA1-977B-044363BEB346}" presName="txShp" presStyleLbl="node1" presStyleIdx="2" presStyleCnt="4" custScaleX="125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7F9EC-DDCC-453C-BDB3-402BE5363EB6}" type="pres">
      <dgm:prSet presAssocID="{A7CE1326-FA09-4662-BD56-05C077B8601F}" presName="spacing" presStyleCnt="0"/>
      <dgm:spPr/>
    </dgm:pt>
    <dgm:pt modelId="{AD238C76-E824-4918-809F-86B5EE080E9A}" type="pres">
      <dgm:prSet presAssocID="{0A6FA824-2B2F-43A1-874E-7C67A1AD4571}" presName="composite" presStyleCnt="0"/>
      <dgm:spPr/>
    </dgm:pt>
    <dgm:pt modelId="{4E4BA398-691F-4B1C-903E-9E5B916E2C7D}" type="pres">
      <dgm:prSet presAssocID="{0A6FA824-2B2F-43A1-874E-7C67A1AD4571}" presName="imgShp" presStyleLbl="fgImgPlace1" presStyleIdx="3" presStyleCnt="4" custLinFactNeighborX="-60421"/>
      <dgm:spPr/>
    </dgm:pt>
    <dgm:pt modelId="{1897028D-7A9B-4063-96E4-1462CC41282E}" type="pres">
      <dgm:prSet presAssocID="{0A6FA824-2B2F-43A1-874E-7C67A1AD4571}" presName="txShp" presStyleLbl="node1" presStyleIdx="3" presStyleCnt="4" custScaleX="125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C4B5CD-2057-4EE5-AEE7-4667E1FB179F}" type="presOf" srcId="{28E65B39-E56C-4B78-83F5-3D5ED628D122}" destId="{A6350D00-E3B1-4EC8-9548-BE2BC1A407B0}" srcOrd="0" destOrd="0" presId="urn:microsoft.com/office/officeart/2005/8/layout/vList3"/>
    <dgm:cxn modelId="{6F0D6A1C-651D-41FE-80FE-64FE1EFCCD72}" srcId="{659D1C25-DAB0-4B20-9F44-1B31A32A6C07}" destId="{0A6FA824-2B2F-43A1-874E-7C67A1AD4571}" srcOrd="3" destOrd="0" parTransId="{C6661F5A-FBAD-4906-A5BB-03FF118B4595}" sibTransId="{C7E9C319-A226-41E2-AC61-1CAC0263164E}"/>
    <dgm:cxn modelId="{46793A20-F018-4A15-AAC3-4B4C7FDA3A0D}" type="presOf" srcId="{B77F7CB0-4FD2-4CA1-977B-044363BEB346}" destId="{094A7AF1-4920-4119-AB50-7FC363645D9B}" srcOrd="0" destOrd="0" presId="urn:microsoft.com/office/officeart/2005/8/layout/vList3"/>
    <dgm:cxn modelId="{F2B65F78-2CB6-42FB-9A33-F43AF1A22406}" type="presOf" srcId="{0A6FA824-2B2F-43A1-874E-7C67A1AD4571}" destId="{1897028D-7A9B-4063-96E4-1462CC41282E}" srcOrd="0" destOrd="0" presId="urn:microsoft.com/office/officeart/2005/8/layout/vList3"/>
    <dgm:cxn modelId="{371D2CA8-3E55-4640-A5C2-F0C16DBE469A}" srcId="{659D1C25-DAB0-4B20-9F44-1B31A32A6C07}" destId="{B77F7CB0-4FD2-4CA1-977B-044363BEB346}" srcOrd="2" destOrd="0" parTransId="{8E6754FA-28A9-4C4D-A2FA-DAD9B9078951}" sibTransId="{A7CE1326-FA09-4662-BD56-05C077B8601F}"/>
    <dgm:cxn modelId="{AA3A0C90-303E-4EAE-8402-F49766DA2066}" srcId="{659D1C25-DAB0-4B20-9F44-1B31A32A6C07}" destId="{833F31A0-CBDE-460D-A9A7-7165DD8A4F8A}" srcOrd="1" destOrd="0" parTransId="{91101FE1-53B8-49FD-B55C-3CA2FE8F671C}" sibTransId="{999D6DDE-5E11-4B26-9C8E-F6D084147D30}"/>
    <dgm:cxn modelId="{AE3C4AA8-6FC5-4881-AB99-E59A2A066EDA}" type="presOf" srcId="{833F31A0-CBDE-460D-A9A7-7165DD8A4F8A}" destId="{5CAA6622-1576-4515-BDA7-4F708EAE862E}" srcOrd="0" destOrd="0" presId="urn:microsoft.com/office/officeart/2005/8/layout/vList3"/>
    <dgm:cxn modelId="{71A9A344-F572-459D-BE2B-EB79B72FA4CD}" srcId="{659D1C25-DAB0-4B20-9F44-1B31A32A6C07}" destId="{28E65B39-E56C-4B78-83F5-3D5ED628D122}" srcOrd="0" destOrd="0" parTransId="{98FA1A1E-B74A-4459-99DD-A79C6E8CB5FC}" sibTransId="{BFEA1118-E320-489C-B556-BCF63231EB6C}"/>
    <dgm:cxn modelId="{4CD79E13-6B54-44A0-B9F7-B316ED9AE637}" type="presOf" srcId="{659D1C25-DAB0-4B20-9F44-1B31A32A6C07}" destId="{B85932C3-2C3B-47F8-8155-956C8F312109}" srcOrd="0" destOrd="0" presId="urn:microsoft.com/office/officeart/2005/8/layout/vList3"/>
    <dgm:cxn modelId="{C41E0474-1AC8-4B6D-9C09-9270E62578E9}" type="presParOf" srcId="{B85932C3-2C3B-47F8-8155-956C8F312109}" destId="{CFAC278D-E63B-4354-A259-1A3490C370C3}" srcOrd="0" destOrd="0" presId="urn:microsoft.com/office/officeart/2005/8/layout/vList3"/>
    <dgm:cxn modelId="{2957D5D8-B5C1-4E78-902F-4E85554B2769}" type="presParOf" srcId="{CFAC278D-E63B-4354-A259-1A3490C370C3}" destId="{563FA3A1-5458-4BC4-B865-A484FF6B1D33}" srcOrd="0" destOrd="0" presId="urn:microsoft.com/office/officeart/2005/8/layout/vList3"/>
    <dgm:cxn modelId="{552F2CF3-776F-410B-89D1-406BBA60C5B1}" type="presParOf" srcId="{CFAC278D-E63B-4354-A259-1A3490C370C3}" destId="{A6350D00-E3B1-4EC8-9548-BE2BC1A407B0}" srcOrd="1" destOrd="0" presId="urn:microsoft.com/office/officeart/2005/8/layout/vList3"/>
    <dgm:cxn modelId="{BEF3E921-1634-47AD-8EF5-B82710B31FB9}" type="presParOf" srcId="{B85932C3-2C3B-47F8-8155-956C8F312109}" destId="{AA6630E4-EBBB-4BB0-B44C-5DB3D32CE9E5}" srcOrd="1" destOrd="0" presId="urn:microsoft.com/office/officeart/2005/8/layout/vList3"/>
    <dgm:cxn modelId="{52BDF8BF-C8B2-4159-A43B-5F481FD84678}" type="presParOf" srcId="{B85932C3-2C3B-47F8-8155-956C8F312109}" destId="{F71CD426-5D8A-4780-A578-8B7CFEB2A614}" srcOrd="2" destOrd="0" presId="urn:microsoft.com/office/officeart/2005/8/layout/vList3"/>
    <dgm:cxn modelId="{FA403591-47FA-4C95-A994-DBC217978FFC}" type="presParOf" srcId="{F71CD426-5D8A-4780-A578-8B7CFEB2A614}" destId="{2266F453-5B8C-41ED-B153-986347FC1A7D}" srcOrd="0" destOrd="0" presId="urn:microsoft.com/office/officeart/2005/8/layout/vList3"/>
    <dgm:cxn modelId="{E4014F7F-4B63-4386-851F-AB0C503B0F61}" type="presParOf" srcId="{F71CD426-5D8A-4780-A578-8B7CFEB2A614}" destId="{5CAA6622-1576-4515-BDA7-4F708EAE862E}" srcOrd="1" destOrd="0" presId="urn:microsoft.com/office/officeart/2005/8/layout/vList3"/>
    <dgm:cxn modelId="{2977BFD3-11ED-423A-97DE-18DE75A90C40}" type="presParOf" srcId="{B85932C3-2C3B-47F8-8155-956C8F312109}" destId="{B1A41695-DBCC-4249-B2BE-D4F9427206EE}" srcOrd="3" destOrd="0" presId="urn:microsoft.com/office/officeart/2005/8/layout/vList3"/>
    <dgm:cxn modelId="{9B56C120-CB16-4D1D-A263-554CC196C9A3}" type="presParOf" srcId="{B85932C3-2C3B-47F8-8155-956C8F312109}" destId="{3BE91323-72AB-4F7E-B285-BA4E9B30DE06}" srcOrd="4" destOrd="0" presId="urn:microsoft.com/office/officeart/2005/8/layout/vList3"/>
    <dgm:cxn modelId="{514D8A7C-9448-490C-A483-D8B21991FBAE}" type="presParOf" srcId="{3BE91323-72AB-4F7E-B285-BA4E9B30DE06}" destId="{31F38756-B4B0-460E-88F6-71B3F32CEEEA}" srcOrd="0" destOrd="0" presId="urn:microsoft.com/office/officeart/2005/8/layout/vList3"/>
    <dgm:cxn modelId="{C6593F95-4712-4829-97B6-9FD3CE850A9D}" type="presParOf" srcId="{3BE91323-72AB-4F7E-B285-BA4E9B30DE06}" destId="{094A7AF1-4920-4119-AB50-7FC363645D9B}" srcOrd="1" destOrd="0" presId="urn:microsoft.com/office/officeart/2005/8/layout/vList3"/>
    <dgm:cxn modelId="{9E55F6E2-3CEE-47FB-9F96-613E2FF5BAC7}" type="presParOf" srcId="{B85932C3-2C3B-47F8-8155-956C8F312109}" destId="{4A57F9EC-DDCC-453C-BDB3-402BE5363EB6}" srcOrd="5" destOrd="0" presId="urn:microsoft.com/office/officeart/2005/8/layout/vList3"/>
    <dgm:cxn modelId="{2827F6C5-2824-4AD1-BCD6-17BF796C9A4B}" type="presParOf" srcId="{B85932C3-2C3B-47F8-8155-956C8F312109}" destId="{AD238C76-E824-4918-809F-86B5EE080E9A}" srcOrd="6" destOrd="0" presId="urn:microsoft.com/office/officeart/2005/8/layout/vList3"/>
    <dgm:cxn modelId="{997CE09C-7147-4DA2-9F71-BE7DFAE0D3B6}" type="presParOf" srcId="{AD238C76-E824-4918-809F-86B5EE080E9A}" destId="{4E4BA398-691F-4B1C-903E-9E5B916E2C7D}" srcOrd="0" destOrd="0" presId="urn:microsoft.com/office/officeart/2005/8/layout/vList3"/>
    <dgm:cxn modelId="{33DC65B7-F6FD-4D5A-B0EF-EA9C445E9FD6}" type="presParOf" srcId="{AD238C76-E824-4918-809F-86B5EE080E9A}" destId="{1897028D-7A9B-4063-96E4-1462CC41282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DB20F-0F4E-420B-87A0-9EE3DB4920F7}">
      <dsp:nvSpPr>
        <dsp:cNvPr id="0" name=""/>
        <dsp:cNvSpPr/>
      </dsp:nvSpPr>
      <dsp:spPr>
        <a:xfrm>
          <a:off x="3465033" y="1549079"/>
          <a:ext cx="1598667" cy="708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920"/>
              </a:lnTo>
              <a:lnTo>
                <a:pt x="1598667" y="482920"/>
              </a:lnTo>
              <a:lnTo>
                <a:pt x="1598667" y="708644"/>
              </a:lnTo>
            </a:path>
          </a:pathLst>
        </a:custGeom>
        <a:noFill/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3F6C16-BF88-4541-A33A-61F60BF84DAC}">
      <dsp:nvSpPr>
        <dsp:cNvPr id="0" name=""/>
        <dsp:cNvSpPr/>
      </dsp:nvSpPr>
      <dsp:spPr>
        <a:xfrm>
          <a:off x="1866366" y="1549079"/>
          <a:ext cx="1598667" cy="708644"/>
        </a:xfrm>
        <a:custGeom>
          <a:avLst/>
          <a:gdLst/>
          <a:ahLst/>
          <a:cxnLst/>
          <a:rect l="0" t="0" r="0" b="0"/>
          <a:pathLst>
            <a:path>
              <a:moveTo>
                <a:pt x="1598667" y="0"/>
              </a:moveTo>
              <a:lnTo>
                <a:pt x="1598667" y="482920"/>
              </a:lnTo>
              <a:lnTo>
                <a:pt x="0" y="482920"/>
              </a:lnTo>
              <a:lnTo>
                <a:pt x="0" y="708644"/>
              </a:lnTo>
            </a:path>
          </a:pathLst>
        </a:custGeom>
        <a:noFill/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92BC5-9040-4B8C-9686-B799AFEFC179}">
      <dsp:nvSpPr>
        <dsp:cNvPr id="0" name=""/>
        <dsp:cNvSpPr/>
      </dsp:nvSpPr>
      <dsp:spPr>
        <a:xfrm>
          <a:off x="2246733" y="1839"/>
          <a:ext cx="2436598" cy="1547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BB9F44-5D78-438C-968C-42BC28792741}">
      <dsp:nvSpPr>
        <dsp:cNvPr id="0" name=""/>
        <dsp:cNvSpPr/>
      </dsp:nvSpPr>
      <dsp:spPr>
        <a:xfrm>
          <a:off x="2517467" y="259035"/>
          <a:ext cx="2436598" cy="1547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latin typeface="Times New Roman" pitchFamily="18" charset="0"/>
              <a:cs typeface="Times New Roman" pitchFamily="18" charset="0"/>
            </a:rPr>
            <a:t>Основные формы </a:t>
          </a:r>
          <a:r>
            <a:rPr lang="ru-RU" sz="2400" b="1" i="1" kern="1200" dirty="0" err="1" smtClean="0">
              <a:latin typeface="Times New Roman" pitchFamily="18" charset="0"/>
              <a:cs typeface="Times New Roman" pitchFamily="18" charset="0"/>
            </a:rPr>
            <a:t>тьюторского</a:t>
          </a:r>
          <a:r>
            <a:rPr lang="ru-RU" sz="2400" b="1" i="1" kern="1200" dirty="0" smtClean="0">
              <a:latin typeface="Times New Roman" pitchFamily="18" charset="0"/>
              <a:cs typeface="Times New Roman" pitchFamily="18" charset="0"/>
            </a:rPr>
            <a:t> сопровождения </a:t>
          </a:r>
          <a:endParaRPr lang="ru-RU" sz="24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62784" y="304352"/>
        <a:ext cx="2345964" cy="1456606"/>
      </dsp:txXfrm>
    </dsp:sp>
    <dsp:sp modelId="{7F1B8BF4-D9F7-473A-B4C3-B0D444070C6E}">
      <dsp:nvSpPr>
        <dsp:cNvPr id="0" name=""/>
        <dsp:cNvSpPr/>
      </dsp:nvSpPr>
      <dsp:spPr>
        <a:xfrm>
          <a:off x="538431" y="2257723"/>
          <a:ext cx="2655868" cy="1547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25D5A4-5B33-4A4A-BB43-46FEF3801AAB}">
      <dsp:nvSpPr>
        <dsp:cNvPr id="0" name=""/>
        <dsp:cNvSpPr/>
      </dsp:nvSpPr>
      <dsp:spPr>
        <a:xfrm>
          <a:off x="809165" y="2514920"/>
          <a:ext cx="2655868" cy="1547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индивидуальные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тьюторские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консультации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54482" y="2560237"/>
        <a:ext cx="2565234" cy="1456606"/>
      </dsp:txXfrm>
    </dsp:sp>
    <dsp:sp modelId="{9DD555A1-76B9-4225-A92A-BDEB5E703ACC}">
      <dsp:nvSpPr>
        <dsp:cNvPr id="0" name=""/>
        <dsp:cNvSpPr/>
      </dsp:nvSpPr>
      <dsp:spPr>
        <a:xfrm>
          <a:off x="3735766" y="2257723"/>
          <a:ext cx="2655868" cy="1547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B4850A-B2EC-4F32-B2F5-8885DF59C846}">
      <dsp:nvSpPr>
        <dsp:cNvPr id="0" name=""/>
        <dsp:cNvSpPr/>
      </dsp:nvSpPr>
      <dsp:spPr>
        <a:xfrm>
          <a:off x="4006499" y="2514920"/>
          <a:ext cx="2655868" cy="1547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групповые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тьюторские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консультации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1816" y="2560237"/>
        <a:ext cx="2565234" cy="1456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D6321-0C6A-42A1-B56E-4BC8D21D5867}">
      <dsp:nvSpPr>
        <dsp:cNvPr id="0" name=""/>
        <dsp:cNvSpPr/>
      </dsp:nvSpPr>
      <dsp:spPr>
        <a:xfrm rot="10800000">
          <a:off x="397164" y="3807"/>
          <a:ext cx="6910527" cy="129308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21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Индивидуальные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тьюторские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беседы позволяют организовать процесс сопровождения более целенаправленно, эффективно, повысить активность каждого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тьюторанта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720435" y="3807"/>
        <a:ext cx="6587256" cy="1293084"/>
      </dsp:txXfrm>
    </dsp:sp>
    <dsp:sp modelId="{933019B3-63C4-4AF8-8749-637542CE1DE9}">
      <dsp:nvSpPr>
        <dsp:cNvPr id="0" name=""/>
        <dsp:cNvSpPr/>
      </dsp:nvSpPr>
      <dsp:spPr>
        <a:xfrm>
          <a:off x="0" y="3807"/>
          <a:ext cx="1293084" cy="1293084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B8AA3-66F6-4F05-BD99-A47397A3BDA7}">
      <dsp:nvSpPr>
        <dsp:cNvPr id="0" name=""/>
        <dsp:cNvSpPr/>
      </dsp:nvSpPr>
      <dsp:spPr>
        <a:xfrm rot="10800000">
          <a:off x="397164" y="1682887"/>
          <a:ext cx="6910527" cy="160277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21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Целью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тьюторской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беседы является, прежде всего, активизация каждого школьника, с учетом, именно его способностей, особенностей его характера, навыков общения и т.д. на дальнейшую самостоятельную работу по формированию и реализации своей ИОП.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797858" y="1682887"/>
        <a:ext cx="6509833" cy="1602777"/>
      </dsp:txXfrm>
    </dsp:sp>
    <dsp:sp modelId="{4475BA3A-B7BE-4357-9E48-930B90826048}">
      <dsp:nvSpPr>
        <dsp:cNvPr id="0" name=""/>
        <dsp:cNvSpPr/>
      </dsp:nvSpPr>
      <dsp:spPr>
        <a:xfrm>
          <a:off x="0" y="1837733"/>
          <a:ext cx="1293084" cy="1293084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4D943-1A4D-4132-8495-4A8CE3D5A9E7}">
      <dsp:nvSpPr>
        <dsp:cNvPr id="0" name=""/>
        <dsp:cNvSpPr/>
      </dsp:nvSpPr>
      <dsp:spPr>
        <a:xfrm rot="10800000">
          <a:off x="397164" y="3671660"/>
          <a:ext cx="6910527" cy="129308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21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Опираясь на вопросы, специально подобранные для встречи с каждым конкретным ребёнком,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тьютор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  составляет рабочий план по реализации определенного шага индивидуальной образовательной программы.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720435" y="3671660"/>
        <a:ext cx="6587256" cy="1293084"/>
      </dsp:txXfrm>
    </dsp:sp>
    <dsp:sp modelId="{B2DE6D8B-7066-4A42-A33D-96B8411F6344}">
      <dsp:nvSpPr>
        <dsp:cNvPr id="0" name=""/>
        <dsp:cNvSpPr/>
      </dsp:nvSpPr>
      <dsp:spPr>
        <a:xfrm>
          <a:off x="0" y="3671660"/>
          <a:ext cx="1293084" cy="1293084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7576-4708-4E3B-8C5E-01BA8FF04834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952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06B5F-9165-4FE3-A827-1AA2A22188BB}">
      <dsp:nvSpPr>
        <dsp:cNvPr id="0" name=""/>
        <dsp:cNvSpPr/>
      </dsp:nvSpPr>
      <dsp:spPr>
        <a:xfrm>
          <a:off x="747064" y="580583"/>
          <a:ext cx="6720329" cy="11610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15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Для того чтобы </a:t>
          </a:r>
          <a:r>
            <a:rPr lang="ru-RU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тьюторская</a:t>
          </a: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беседа прошла успешно, необходимо установить диалогичные и эмоционально комфортные отношения.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747064" y="580583"/>
        <a:ext cx="6720329" cy="1161003"/>
      </dsp:txXfrm>
    </dsp:sp>
    <dsp:sp modelId="{B040812B-8A55-44BF-B2E7-B519A414AED9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DE296-6611-44AD-950C-7255BE1616BF}">
      <dsp:nvSpPr>
        <dsp:cNvPr id="0" name=""/>
        <dsp:cNvSpPr/>
      </dsp:nvSpPr>
      <dsp:spPr>
        <a:xfrm>
          <a:off x="747064" y="2061414"/>
          <a:ext cx="6720329" cy="16830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15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Тьюторская</a:t>
          </a: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беседа каждый раз должна иметь не только образовательный, но и эмоциональный эффект, чтобы в дальнейшем оказывалось возможным проводить все более глубокий анализ образовательной ситуации каждого школьника.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747064" y="2061414"/>
        <a:ext cx="6720329" cy="1683002"/>
      </dsp:txXfrm>
    </dsp:sp>
    <dsp:sp modelId="{B98B19C5-2FE6-474C-8E5E-4672D8846A1F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29303-DCA8-4363-AE7E-EBEF88520EF6}">
      <dsp:nvSpPr>
        <dsp:cNvPr id="0" name=""/>
        <dsp:cNvSpPr/>
      </dsp:nvSpPr>
      <dsp:spPr>
        <a:xfrm>
          <a:off x="2976" y="656"/>
          <a:ext cx="6090046" cy="955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latin typeface="Times New Roman" pitchFamily="18" charset="0"/>
              <a:cs typeface="Times New Roman" pitchFamily="18" charset="0"/>
            </a:rPr>
            <a:t>Форма: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беседа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961" y="28641"/>
        <a:ext cx="6034076" cy="899506"/>
      </dsp:txXfrm>
    </dsp:sp>
    <dsp:sp modelId="{5875277E-A72C-4207-9EFF-2F11603E6D0F}">
      <dsp:nvSpPr>
        <dsp:cNvPr id="0" name=""/>
        <dsp:cNvSpPr/>
      </dsp:nvSpPr>
      <dsp:spPr>
        <a:xfrm>
          <a:off x="2976" y="1036393"/>
          <a:ext cx="6090046" cy="955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latin typeface="Times New Roman" pitchFamily="18" charset="0"/>
              <a:cs typeface="Times New Roman" pitchFamily="18" charset="0"/>
            </a:rPr>
            <a:t>Возраст ребенка: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8 лет (1-й класс)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961" y="1064378"/>
        <a:ext cx="6034076" cy="899506"/>
      </dsp:txXfrm>
    </dsp:sp>
    <dsp:sp modelId="{9F7AB2AB-B44F-459A-AFCD-8F60B8754725}">
      <dsp:nvSpPr>
        <dsp:cNvPr id="0" name=""/>
        <dsp:cNvSpPr/>
      </dsp:nvSpPr>
      <dsp:spPr>
        <a:xfrm>
          <a:off x="2976" y="2072130"/>
          <a:ext cx="6090046" cy="955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latin typeface="Times New Roman" pitchFamily="18" charset="0"/>
              <a:cs typeface="Times New Roman" pitchFamily="18" charset="0"/>
            </a:rPr>
            <a:t>Категория: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ребенок с нарушением слуха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961" y="2100115"/>
        <a:ext cx="6034076" cy="899506"/>
      </dsp:txXfrm>
    </dsp:sp>
    <dsp:sp modelId="{007D2961-56EC-4F25-B076-E2BBF5508E68}">
      <dsp:nvSpPr>
        <dsp:cNvPr id="0" name=""/>
        <dsp:cNvSpPr/>
      </dsp:nvSpPr>
      <dsp:spPr>
        <a:xfrm>
          <a:off x="2976" y="3107866"/>
          <a:ext cx="6090046" cy="955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latin typeface="Times New Roman" pitchFamily="18" charset="0"/>
              <a:cs typeface="Times New Roman" pitchFamily="18" charset="0"/>
            </a:rPr>
            <a:t>Место проведения: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учебный класс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961" y="3135851"/>
        <a:ext cx="6034076" cy="8995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1A36B-7976-4249-BBDC-7666F3E2BE3F}">
      <dsp:nvSpPr>
        <dsp:cNvPr id="0" name=""/>
        <dsp:cNvSpPr/>
      </dsp:nvSpPr>
      <dsp:spPr>
        <a:xfrm>
          <a:off x="0" y="2649"/>
          <a:ext cx="769843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3F0F9A6-522F-4F2D-8673-71CA5E5E590E}">
      <dsp:nvSpPr>
        <dsp:cNvPr id="0" name=""/>
        <dsp:cNvSpPr/>
      </dsp:nvSpPr>
      <dsp:spPr>
        <a:xfrm>
          <a:off x="0" y="2649"/>
          <a:ext cx="1539686" cy="1039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Цель:</a:t>
          </a:r>
          <a:endParaRPr lang="ru-RU" sz="2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0" y="2649"/>
        <a:ext cx="1539686" cy="1039842"/>
      </dsp:txXfrm>
    </dsp:sp>
    <dsp:sp modelId="{373C0E4C-165C-4CF9-8922-F79D29CCB472}">
      <dsp:nvSpPr>
        <dsp:cNvPr id="0" name=""/>
        <dsp:cNvSpPr/>
      </dsp:nvSpPr>
      <dsp:spPr>
        <a:xfrm>
          <a:off x="1655162" y="224951"/>
          <a:ext cx="6043269" cy="1039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определение трудностей, возникающих в процессе освоения образовательной программы у ребенка с нарушением слуха.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5162" y="224951"/>
        <a:ext cx="6043269" cy="1039842"/>
      </dsp:txXfrm>
    </dsp:sp>
    <dsp:sp modelId="{8A3C7679-3020-40DD-AE2D-35E257100072}">
      <dsp:nvSpPr>
        <dsp:cNvPr id="0" name=""/>
        <dsp:cNvSpPr/>
      </dsp:nvSpPr>
      <dsp:spPr>
        <a:xfrm>
          <a:off x="1539686" y="1264794"/>
          <a:ext cx="615874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9CE299C-E07A-4995-9D59-90FBEC3C472E}">
      <dsp:nvSpPr>
        <dsp:cNvPr id="0" name=""/>
        <dsp:cNvSpPr/>
      </dsp:nvSpPr>
      <dsp:spPr>
        <a:xfrm>
          <a:off x="0" y="1487096"/>
          <a:ext cx="769843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7DEC0A-8E09-4D6D-9863-DC0FCCC9D629}">
      <dsp:nvSpPr>
        <dsp:cNvPr id="0" name=""/>
        <dsp:cNvSpPr/>
      </dsp:nvSpPr>
      <dsp:spPr>
        <a:xfrm>
          <a:off x="0" y="1487096"/>
          <a:ext cx="1539686" cy="4446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Задачи: </a:t>
          </a:r>
          <a:endParaRPr lang="ru-RU" sz="2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0" y="1487096"/>
        <a:ext cx="1539686" cy="4446051"/>
      </dsp:txXfrm>
    </dsp:sp>
    <dsp:sp modelId="{5E9B3AC0-0CA6-4518-B382-8D215549FE84}">
      <dsp:nvSpPr>
        <dsp:cNvPr id="0" name=""/>
        <dsp:cNvSpPr/>
      </dsp:nvSpPr>
      <dsp:spPr>
        <a:xfrm>
          <a:off x="1655162" y="1528995"/>
          <a:ext cx="6043269" cy="837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установить диалогичные и эмоционально комфортные отношения с родителями, имеющими ребенка с нарушением слуха;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5162" y="1528995"/>
        <a:ext cx="6043269" cy="837976"/>
      </dsp:txXfrm>
    </dsp:sp>
    <dsp:sp modelId="{85807100-0D65-468E-8A13-88F5C2FCF3F9}">
      <dsp:nvSpPr>
        <dsp:cNvPr id="0" name=""/>
        <dsp:cNvSpPr/>
      </dsp:nvSpPr>
      <dsp:spPr>
        <a:xfrm>
          <a:off x="1539686" y="2407406"/>
          <a:ext cx="615874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FEF906C-FCCF-489E-AAB7-142345F6ABF6}">
      <dsp:nvSpPr>
        <dsp:cNvPr id="0" name=""/>
        <dsp:cNvSpPr/>
      </dsp:nvSpPr>
      <dsp:spPr>
        <a:xfrm>
          <a:off x="1655162" y="2408870"/>
          <a:ext cx="6043269" cy="837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определить интересы и склонности ребенка к определенным урокам и видам деятельности на них;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5162" y="2408870"/>
        <a:ext cx="6043269" cy="837976"/>
      </dsp:txXfrm>
    </dsp:sp>
    <dsp:sp modelId="{86B36609-20E0-453A-A1CF-0A8B8840943C}">
      <dsp:nvSpPr>
        <dsp:cNvPr id="0" name=""/>
        <dsp:cNvSpPr/>
      </dsp:nvSpPr>
      <dsp:spPr>
        <a:xfrm>
          <a:off x="1539686" y="3246847"/>
          <a:ext cx="615874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468273-7B58-4AD5-9461-CBC6886AFB15}">
      <dsp:nvSpPr>
        <dsp:cNvPr id="0" name=""/>
        <dsp:cNvSpPr/>
      </dsp:nvSpPr>
      <dsp:spPr>
        <a:xfrm>
          <a:off x="1655162" y="3288746"/>
          <a:ext cx="6043269" cy="837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выявить трудности ребенка с нарушением слуха на занятии в плане физического дискомфорта;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5162" y="3288746"/>
        <a:ext cx="6043269" cy="837976"/>
      </dsp:txXfrm>
    </dsp:sp>
    <dsp:sp modelId="{77BD7272-DBA6-4630-A072-A231F37A8DEB}">
      <dsp:nvSpPr>
        <dsp:cNvPr id="0" name=""/>
        <dsp:cNvSpPr/>
      </dsp:nvSpPr>
      <dsp:spPr>
        <a:xfrm>
          <a:off x="1539686" y="4126722"/>
          <a:ext cx="615874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C6E3B17-2A3D-4DA9-ABAA-3CB1983224FD}">
      <dsp:nvSpPr>
        <dsp:cNvPr id="0" name=""/>
        <dsp:cNvSpPr/>
      </dsp:nvSpPr>
      <dsp:spPr>
        <a:xfrm>
          <a:off x="1655162" y="4168621"/>
          <a:ext cx="6043269" cy="837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определить трудности ребенка с нарушением слуха во взаимодействии со сверстниками;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5162" y="4168621"/>
        <a:ext cx="6043269" cy="837976"/>
      </dsp:txXfrm>
    </dsp:sp>
    <dsp:sp modelId="{514001CE-9B15-4803-9894-FA6541644B24}">
      <dsp:nvSpPr>
        <dsp:cNvPr id="0" name=""/>
        <dsp:cNvSpPr/>
      </dsp:nvSpPr>
      <dsp:spPr>
        <a:xfrm>
          <a:off x="1539686" y="5006597"/>
          <a:ext cx="615874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6668BE6-5E09-4C3F-8B32-C750CFA56940}">
      <dsp:nvSpPr>
        <dsp:cNvPr id="0" name=""/>
        <dsp:cNvSpPr/>
      </dsp:nvSpPr>
      <dsp:spPr>
        <a:xfrm>
          <a:off x="1655162" y="5048496"/>
          <a:ext cx="6043269" cy="837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выявить трудности ребенка в освоении отдельных предметов.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5162" y="5048496"/>
        <a:ext cx="6043269" cy="837976"/>
      </dsp:txXfrm>
    </dsp:sp>
    <dsp:sp modelId="{4F1136AE-B507-456C-9597-2903E517202B}">
      <dsp:nvSpPr>
        <dsp:cNvPr id="0" name=""/>
        <dsp:cNvSpPr/>
      </dsp:nvSpPr>
      <dsp:spPr>
        <a:xfrm>
          <a:off x="1539686" y="5886472"/>
          <a:ext cx="615874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013176"/>
            <a:ext cx="81116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одготовила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Пиваева Екатерина Олеговна,</a:t>
            </a:r>
          </a:p>
          <a:p>
            <a:pPr algn="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магистрант I курса ФГБОУ ВО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«МГПИ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имени М. Е.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Евсевьева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дефектолог МУ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«Психолого-медико-педагогическая консультация»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о.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Саранск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083508"/>
            <a:ext cx="7416824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ИНДИВИДУАЛЬНАЯ ТЬЮТОРСКАЯ КОНСУЛЬТАЦИЯ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 РОДИТЕЛЯМИ, ИМЕЮЩИМИ </a:t>
            </a:r>
            <a:r>
              <a:rPr lang="ru-RU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РЕБЕНКА </a:t>
            </a:r>
            <a:r>
              <a:rPr lang="ru-RU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/>
            </a:r>
            <a:br>
              <a:rPr lang="ru-RU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НАРУШЕНИЕМ СЛУХА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0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16940707"/>
              </p:ext>
            </p:extLst>
          </p:nvPr>
        </p:nvGraphicFramePr>
        <p:xfrm>
          <a:off x="827584" y="1124744"/>
          <a:ext cx="79208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074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16832"/>
            <a:ext cx="748883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Пилипчевская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 В.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Тьюторская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деятельность: вызовы времени и перспективы развития: монография /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Н. В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Пилипчевская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В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 А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Адольф. – Красноярск: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Краснояр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гос.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пед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ун-т им. В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 П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Астафьева, 2011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– 224 с. </a:t>
            </a:r>
          </a:p>
          <a:p>
            <a:pPr lvl="0" indent="4492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Пилипчевская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 В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Тьюторская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деятельность: теория и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практика / Н. В.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Пилипчевская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 – Красноярск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2009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lvl="0" indent="4492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Тьюторский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дневник: Методическое приложение к программе повышения квалификации «Обеспечение уровня общего образования средствами образовательных программ» /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Л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Н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Антропянская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Н.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В. Муха,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Ф. У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Мухамедова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b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М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А.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Подоплекина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 – Томск,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2004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36685"/>
            <a:ext cx="8064896" cy="58785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СПИСОК ИСПОЛЬЗУЕМОЙ ЛИТЕРАТУРЫ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40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052736"/>
            <a:ext cx="69847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buAutoNum type="arabicPeriod"/>
              <a:tabLst>
                <a:tab pos="711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Понятие об индивидуальной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тьюторской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консультации.</a:t>
            </a:r>
          </a:p>
          <a:p>
            <a:pPr indent="449263" algn="just">
              <a:buAutoNum type="arabicPeriod"/>
              <a:tabLst>
                <a:tab pos="711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задачи и возможности беседы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тьюторантом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9263" algn="just">
              <a:buAutoNum type="arabicPeriod"/>
              <a:tabLst>
                <a:tab pos="711200" algn="l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Условия для успешного ведения беседы и достижения ожидаемых от неё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результатов.</a:t>
            </a:r>
          </a:p>
          <a:p>
            <a:pPr indent="449263" algn="just">
              <a:buAutoNum type="arabicPeriod"/>
              <a:tabLst>
                <a:tab pos="711200" algn="l"/>
              </a:tabLst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Тьюторская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консультация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родителями, имеющими ребенка с нарушением слуха.</a:t>
            </a:r>
          </a:p>
          <a:p>
            <a:pPr indent="449263" algn="just">
              <a:buAutoNum type="arabicPeriod"/>
              <a:tabLst>
                <a:tab pos="711200" algn="l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Список используемой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литературы.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37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20688"/>
            <a:ext cx="7920880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ПОНЯТИЕ ОБ ИНДИВИДУАЛЬНОЙ ТЬЮТОРСКОЙ КОНСУЛЬТАЦИИ</a:t>
            </a:r>
            <a:endParaRPr lang="ru-RU" sz="2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58206140"/>
              </p:ext>
            </p:extLst>
          </p:nvPr>
        </p:nvGraphicFramePr>
        <p:xfrm>
          <a:off x="971600" y="1916832"/>
          <a:ext cx="72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74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60848"/>
            <a:ext cx="7416824" cy="26407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	Индивидуальная </a:t>
            </a:r>
            <a:r>
              <a:rPr lang="ru-RU" sz="2400" b="1" dirty="0" err="1">
                <a:latin typeface="Times New Roman"/>
                <a:ea typeface="Calibri"/>
                <a:cs typeface="Times New Roman"/>
              </a:rPr>
              <a:t>тьюторская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 консультация (беседа)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является индивидуальной организационной формой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тьюторского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сопровождения и представляет собой обсуждение с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тьютором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значимых вопросов, связанных с личным развитием и образованием каждого школьника.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391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6"/>
            <a:ext cx="7992888" cy="10833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ЦЕЛЬ, ЗАДАЧИ И ВОЗМОЖНОСТИ БЕСЕДЫ С ТЬЮТОРАНТОМ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67278721"/>
              </p:ext>
            </p:extLst>
          </p:nvPr>
        </p:nvGraphicFramePr>
        <p:xfrm>
          <a:off x="683568" y="1628800"/>
          <a:ext cx="770485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549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76672"/>
            <a:ext cx="7992888" cy="157889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УСЛОВИЯ ДЛЯ УСПЕШНОГО ВЕДЕНИЯ БЕСЕДЫ И ДОСТИЖЕНИЯ ОЖИДАЕМЫХ ОТ НЕЁ РЕЗУЛЬТАТОВ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4923886"/>
              </p:ext>
            </p:extLst>
          </p:nvPr>
        </p:nvGraphicFramePr>
        <p:xfrm>
          <a:off x="1115616" y="2420888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158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280920" cy="157889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ТЬЮТОРСКАЯ КОНСУЛЬТАЦИЯ </a:t>
            </a:r>
            <a:b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 РОДИТЕЛЯМИ, ИМЕЮЩИМИ</a:t>
            </a:r>
            <a:b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РЕБЕНКА С НАРУШЕНИЕМ СЛУХА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27921059"/>
              </p:ext>
            </p:extLst>
          </p:nvPr>
        </p:nvGraphicFramePr>
        <p:xfrm>
          <a:off x="1487996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579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43774952"/>
              </p:ext>
            </p:extLst>
          </p:nvPr>
        </p:nvGraphicFramePr>
        <p:xfrm>
          <a:off x="762000" y="733562"/>
          <a:ext cx="7698432" cy="5935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103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52711148"/>
              </p:ext>
            </p:extLst>
          </p:nvPr>
        </p:nvGraphicFramePr>
        <p:xfrm>
          <a:off x="971600" y="476672"/>
          <a:ext cx="77048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030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</TotalTime>
  <Words>511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32</cp:revision>
  <dcterms:created xsi:type="dcterms:W3CDTF">2016-10-09T21:57:11Z</dcterms:created>
  <dcterms:modified xsi:type="dcterms:W3CDTF">2018-01-16T13:33:16Z</dcterms:modified>
</cp:coreProperties>
</file>