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E296-E7F8-4A52-9A8C-707AF715D29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5F8D-F1FE-48A1-A40B-6AA8CC3DB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20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E296-E7F8-4A52-9A8C-707AF715D29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5F8D-F1FE-48A1-A40B-6AA8CC3DB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66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E296-E7F8-4A52-9A8C-707AF715D29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5F8D-F1FE-48A1-A40B-6AA8CC3DB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4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E296-E7F8-4A52-9A8C-707AF715D29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5F8D-F1FE-48A1-A40B-6AA8CC3DB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01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E296-E7F8-4A52-9A8C-707AF715D29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5F8D-F1FE-48A1-A40B-6AA8CC3DB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51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E296-E7F8-4A52-9A8C-707AF715D29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5F8D-F1FE-48A1-A40B-6AA8CC3DB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11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E296-E7F8-4A52-9A8C-707AF715D29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5F8D-F1FE-48A1-A40B-6AA8CC3DB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63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E296-E7F8-4A52-9A8C-707AF715D29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5F8D-F1FE-48A1-A40B-6AA8CC3DB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E296-E7F8-4A52-9A8C-707AF715D29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5F8D-F1FE-48A1-A40B-6AA8CC3DB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60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E296-E7F8-4A52-9A8C-707AF715D29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5F8D-F1FE-48A1-A40B-6AA8CC3DB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03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E296-E7F8-4A52-9A8C-707AF715D29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5F8D-F1FE-48A1-A40B-6AA8CC3DB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30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9E296-E7F8-4A52-9A8C-707AF715D29A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35F8D-F1FE-48A1-A40B-6AA8CC3DB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3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63"/>
            <a:ext cx="12192000" cy="863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8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016836" cy="7512627"/>
          </a:xfrm>
        </p:spPr>
      </p:pic>
    </p:spTree>
    <p:extLst>
      <p:ext uri="{BB962C8B-B14F-4D97-AF65-F5344CB8AC3E}">
        <p14:creationId xmlns:p14="http://schemas.microsoft.com/office/powerpoint/2010/main" val="421756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55" y="0"/>
            <a:ext cx="10557164" cy="7041546"/>
          </a:xfrm>
        </p:spPr>
      </p:pic>
    </p:spTree>
    <p:extLst>
      <p:ext uri="{BB962C8B-B14F-4D97-AF65-F5344CB8AC3E}">
        <p14:creationId xmlns:p14="http://schemas.microsoft.com/office/powerpoint/2010/main" val="2572110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97" y="365125"/>
            <a:ext cx="10698147" cy="6017708"/>
          </a:xfrm>
        </p:spPr>
      </p:pic>
    </p:spTree>
    <p:extLst>
      <p:ext uri="{BB962C8B-B14F-4D97-AF65-F5344CB8AC3E}">
        <p14:creationId xmlns:p14="http://schemas.microsoft.com/office/powerpoint/2010/main" val="3945948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113818" cy="7315339"/>
          </a:xfrm>
        </p:spPr>
      </p:pic>
    </p:spTree>
    <p:extLst>
      <p:ext uri="{BB962C8B-B14F-4D97-AF65-F5344CB8AC3E}">
        <p14:creationId xmlns:p14="http://schemas.microsoft.com/office/powerpoint/2010/main" val="2351728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3" y="0"/>
            <a:ext cx="10598727" cy="6341717"/>
          </a:xfrm>
        </p:spPr>
      </p:pic>
    </p:spTree>
    <p:extLst>
      <p:ext uri="{BB962C8B-B14F-4D97-AF65-F5344CB8AC3E}">
        <p14:creationId xmlns:p14="http://schemas.microsoft.com/office/powerpoint/2010/main" val="1521454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74" y="554941"/>
            <a:ext cx="8388258" cy="5829840"/>
          </a:xfrm>
        </p:spPr>
      </p:pic>
    </p:spTree>
    <p:extLst>
      <p:ext uri="{BB962C8B-B14F-4D97-AF65-F5344CB8AC3E}">
        <p14:creationId xmlns:p14="http://schemas.microsoft.com/office/powerpoint/2010/main" val="2325594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76" y="685799"/>
            <a:ext cx="9421406" cy="6271123"/>
          </a:xfrm>
        </p:spPr>
      </p:pic>
    </p:spTree>
    <p:extLst>
      <p:ext uri="{BB962C8B-B14F-4D97-AF65-F5344CB8AC3E}">
        <p14:creationId xmlns:p14="http://schemas.microsoft.com/office/powerpoint/2010/main" val="1270207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Нинка</dc:creator>
  <cp:lastModifiedBy>Нинка</cp:lastModifiedBy>
  <cp:revision>1</cp:revision>
  <dcterms:created xsi:type="dcterms:W3CDTF">2018-10-17T21:56:07Z</dcterms:created>
  <dcterms:modified xsi:type="dcterms:W3CDTF">2018-10-17T21:56:17Z</dcterms:modified>
</cp:coreProperties>
</file>