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4" r:id="rId8"/>
    <p:sldId id="265" r:id="rId9"/>
    <p:sldId id="263" r:id="rId10"/>
    <p:sldId id="272" r:id="rId11"/>
    <p:sldId id="273" r:id="rId12"/>
    <p:sldId id="266" r:id="rId13"/>
    <p:sldId id="269" r:id="rId14"/>
    <p:sldId id="268" r:id="rId15"/>
    <p:sldId id="271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EB53"/>
    <a:srgbClr val="B12213"/>
    <a:srgbClr val="006600"/>
    <a:srgbClr val="0000FF"/>
    <a:srgbClr val="F4E634"/>
    <a:srgbClr val="33CC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23" autoAdjust="0"/>
    <p:restoredTop sz="76226" autoAdjust="0"/>
  </p:normalViewPr>
  <p:slideViewPr>
    <p:cSldViewPr>
      <p:cViewPr varScale="1">
        <p:scale>
          <a:sx n="55" d="100"/>
          <a:sy n="55" d="100"/>
        </p:scale>
        <p:origin x="-183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A63641-FE27-4990-B242-54F00028E131}" type="doc">
      <dgm:prSet loTypeId="urn:microsoft.com/office/officeart/2005/8/layout/vList4#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D3168D5-AB72-4AF2-8992-0DF6E34ADE6C}">
      <dgm:prSet phldrT="[Текст]" custT="1"/>
      <dgm:spPr/>
      <dgm:t>
        <a:bodyPr/>
        <a:lstStyle/>
        <a:p>
          <a:r>
            <a:rPr lang="ru-RU" sz="1800" b="0" dirty="0" smtClean="0">
              <a:solidFill>
                <a:srgbClr val="002060"/>
              </a:solidFill>
              <a:latin typeface="Minion Pro Cond" pitchFamily="18" charset="0"/>
            </a:rPr>
            <a:t>Чтение или рассказывание сказок</a:t>
          </a:r>
        </a:p>
        <a:p>
          <a:r>
            <a:rPr lang="ru-RU" sz="1800" b="0" dirty="0" smtClean="0">
              <a:solidFill>
                <a:srgbClr val="002060"/>
              </a:solidFill>
              <a:latin typeface="Minion Pro Cond" pitchFamily="18" charset="0"/>
            </a:rPr>
            <a:t>Рассматривание иллюстраций к сказкам</a:t>
          </a:r>
          <a:endParaRPr lang="ru-RU" sz="1800" b="0" dirty="0"/>
        </a:p>
      </dgm:t>
    </dgm:pt>
    <dgm:pt modelId="{998D5AB1-DD94-4219-A2C9-B0B610A5EB4C}" type="parTrans" cxnId="{B4568FB1-43A3-4DA5-9A2E-221B82A7EF7C}">
      <dgm:prSet/>
      <dgm:spPr/>
      <dgm:t>
        <a:bodyPr/>
        <a:lstStyle/>
        <a:p>
          <a:endParaRPr lang="ru-RU"/>
        </a:p>
      </dgm:t>
    </dgm:pt>
    <dgm:pt modelId="{ED470880-6F3B-4FC8-B087-3223ED3FED44}" type="sibTrans" cxnId="{B4568FB1-43A3-4DA5-9A2E-221B82A7EF7C}">
      <dgm:prSet/>
      <dgm:spPr/>
      <dgm:t>
        <a:bodyPr/>
        <a:lstStyle/>
        <a:p>
          <a:endParaRPr lang="ru-RU"/>
        </a:p>
      </dgm:t>
    </dgm:pt>
    <dgm:pt modelId="{3D7BE761-B6DA-4C1E-920C-FD23A945B1BB}">
      <dgm:prSet phldrT="[Текст]" custT="1"/>
      <dgm:spPr/>
      <dgm:t>
        <a:bodyPr/>
        <a:lstStyle/>
        <a:p>
          <a:r>
            <a:rPr lang="ru-RU" sz="1600" dirty="0" smtClean="0">
              <a:solidFill>
                <a:srgbClr val="002060"/>
              </a:solidFill>
              <a:latin typeface="Minion Pro Cond" pitchFamily="18" charset="0"/>
            </a:rPr>
            <a:t>Загадывание загадок по сказкам</a:t>
          </a:r>
        </a:p>
        <a:p>
          <a:r>
            <a:rPr lang="ru-RU" sz="1600" dirty="0" smtClean="0">
              <a:solidFill>
                <a:srgbClr val="002060"/>
              </a:solidFill>
              <a:latin typeface="Minion Pro Cond" pitchFamily="18" charset="0"/>
            </a:rPr>
            <a:t>Подвижные игры</a:t>
          </a:r>
        </a:p>
        <a:p>
          <a:r>
            <a:rPr lang="ru-RU" sz="1600" dirty="0" smtClean="0">
              <a:solidFill>
                <a:srgbClr val="002060"/>
              </a:solidFill>
              <a:latin typeface="Minion Pro Cond" pitchFamily="18" charset="0"/>
            </a:rPr>
            <a:t>Выкладывание сказок из </a:t>
          </a:r>
          <a:r>
            <a:rPr lang="ru-RU" sz="1600" dirty="0" err="1" smtClean="0">
              <a:solidFill>
                <a:srgbClr val="002060"/>
              </a:solidFill>
              <a:latin typeface="Minion Pro Cond" pitchFamily="18" charset="0"/>
            </a:rPr>
            <a:t>пазлов</a:t>
          </a:r>
          <a:endParaRPr lang="ru-RU" sz="1600" dirty="0"/>
        </a:p>
      </dgm:t>
    </dgm:pt>
    <dgm:pt modelId="{C6904357-F8AE-4928-A613-EE1CCF987664}" type="sibTrans" cxnId="{1EB0E3A5-C3D0-4936-8BE2-67B881B0680E}">
      <dgm:prSet/>
      <dgm:spPr/>
      <dgm:t>
        <a:bodyPr/>
        <a:lstStyle/>
        <a:p>
          <a:endParaRPr lang="ru-RU"/>
        </a:p>
      </dgm:t>
    </dgm:pt>
    <dgm:pt modelId="{E5F7A5FF-82B2-429F-AE08-816271C099A7}" type="parTrans" cxnId="{1EB0E3A5-C3D0-4936-8BE2-67B881B0680E}">
      <dgm:prSet/>
      <dgm:spPr/>
      <dgm:t>
        <a:bodyPr/>
        <a:lstStyle/>
        <a:p>
          <a:endParaRPr lang="ru-RU"/>
        </a:p>
      </dgm:t>
    </dgm:pt>
    <dgm:pt modelId="{F2401C65-2762-4967-BB44-5994CEE56AC3}">
      <dgm:prSet phldrT="[Текст]" custT="1"/>
      <dgm:spPr/>
      <dgm:t>
        <a:bodyPr/>
        <a:lstStyle/>
        <a:p>
          <a:r>
            <a:rPr lang="ru-RU" sz="1600" dirty="0" smtClean="0">
              <a:solidFill>
                <a:srgbClr val="002060"/>
              </a:solidFill>
              <a:latin typeface="Minion Pro Cond" pitchFamily="18" charset="0"/>
            </a:rPr>
            <a:t>Инсценировка русских народных сказок с использованием                                                     Различных видов театров                                                                                 Дидактические игры</a:t>
          </a:r>
          <a:endParaRPr lang="ru-RU" sz="1600" dirty="0"/>
        </a:p>
      </dgm:t>
    </dgm:pt>
    <dgm:pt modelId="{CD9035E5-9D65-462E-ABCD-AB3BC9F323CA}" type="sibTrans" cxnId="{08045CB8-CD23-431D-BB20-68E38C156F3C}">
      <dgm:prSet/>
      <dgm:spPr/>
      <dgm:t>
        <a:bodyPr/>
        <a:lstStyle/>
        <a:p>
          <a:endParaRPr lang="ru-RU"/>
        </a:p>
      </dgm:t>
    </dgm:pt>
    <dgm:pt modelId="{1964753F-87C2-4E18-ABC6-AC6D43D84F13}" type="parTrans" cxnId="{08045CB8-CD23-431D-BB20-68E38C156F3C}">
      <dgm:prSet/>
      <dgm:spPr/>
      <dgm:t>
        <a:bodyPr/>
        <a:lstStyle/>
        <a:p>
          <a:endParaRPr lang="ru-RU"/>
        </a:p>
      </dgm:t>
    </dgm:pt>
    <dgm:pt modelId="{97E24B8C-FFBD-4F8D-BC58-552268AA5F97}">
      <dgm:prSet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Minion Pro Cond" pitchFamily="18" charset="0"/>
            </a:rPr>
            <a:t>Выставка детских работ по русским народным сказкам                                                            Продуктивная деятельность </a:t>
          </a:r>
          <a:endParaRPr lang="ru-RU" sz="1800" dirty="0"/>
        </a:p>
      </dgm:t>
    </dgm:pt>
    <dgm:pt modelId="{B7A2E691-8BD8-45A6-B6E4-4DB26DD55BA8}" type="parTrans" cxnId="{5443FCC4-94E2-4E02-B1B2-E13A5943FE35}">
      <dgm:prSet/>
      <dgm:spPr/>
      <dgm:t>
        <a:bodyPr/>
        <a:lstStyle/>
        <a:p>
          <a:endParaRPr lang="ru-RU"/>
        </a:p>
      </dgm:t>
    </dgm:pt>
    <dgm:pt modelId="{230D4348-3FB7-4DDF-ADCC-A92BB994FD98}" type="sibTrans" cxnId="{5443FCC4-94E2-4E02-B1B2-E13A5943FE35}">
      <dgm:prSet/>
      <dgm:spPr/>
      <dgm:t>
        <a:bodyPr/>
        <a:lstStyle/>
        <a:p>
          <a:endParaRPr lang="ru-RU"/>
        </a:p>
      </dgm:t>
    </dgm:pt>
    <dgm:pt modelId="{B4DB3D59-4481-4FD0-9BC7-9DD0E61A51B4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Minion Pro Cond" pitchFamily="18" charset="0"/>
            </a:rPr>
            <a:t>Настольные игры .                                                                                                                                                                  Выставка книг по русским народным сказкам</a:t>
          </a:r>
          <a:endParaRPr lang="ru-RU" sz="1800" dirty="0">
            <a:solidFill>
              <a:srgbClr val="002060"/>
            </a:solidFill>
            <a:latin typeface="Minion Pro Cond" pitchFamily="18" charset="0"/>
          </a:endParaRPr>
        </a:p>
      </dgm:t>
    </dgm:pt>
    <dgm:pt modelId="{9B77A77D-5763-4197-AD21-6B0A55DE0EB3}" type="parTrans" cxnId="{C9D722B1-6622-432A-8CAE-B328CC770946}">
      <dgm:prSet/>
      <dgm:spPr/>
      <dgm:t>
        <a:bodyPr/>
        <a:lstStyle/>
        <a:p>
          <a:endParaRPr lang="ru-RU"/>
        </a:p>
      </dgm:t>
    </dgm:pt>
    <dgm:pt modelId="{173BAEC3-8C81-4757-AB11-8FD57F233D7F}" type="sibTrans" cxnId="{C9D722B1-6622-432A-8CAE-B328CC770946}">
      <dgm:prSet/>
      <dgm:spPr/>
      <dgm:t>
        <a:bodyPr/>
        <a:lstStyle/>
        <a:p>
          <a:endParaRPr lang="ru-RU"/>
        </a:p>
      </dgm:t>
    </dgm:pt>
    <dgm:pt modelId="{3D5F3E53-28D0-4FAC-BE10-099119EB4D82}" type="pres">
      <dgm:prSet presAssocID="{F1A63641-FE27-4990-B242-54F00028E13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10D6BB-BBD9-4953-B5A2-34B0CA1299C5}" type="pres">
      <dgm:prSet presAssocID="{2D3168D5-AB72-4AF2-8992-0DF6E34ADE6C}" presName="comp" presStyleCnt="0"/>
      <dgm:spPr/>
    </dgm:pt>
    <dgm:pt modelId="{7FFCCF4C-98AE-46D5-B9EE-9119412DB4BC}" type="pres">
      <dgm:prSet presAssocID="{2D3168D5-AB72-4AF2-8992-0DF6E34ADE6C}" presName="box" presStyleLbl="node1" presStyleIdx="0" presStyleCnt="5"/>
      <dgm:spPr/>
      <dgm:t>
        <a:bodyPr/>
        <a:lstStyle/>
        <a:p>
          <a:endParaRPr lang="ru-RU"/>
        </a:p>
      </dgm:t>
    </dgm:pt>
    <dgm:pt modelId="{AAB7FBF5-08C2-4B47-8D59-95E72576CB31}" type="pres">
      <dgm:prSet presAssocID="{2D3168D5-AB72-4AF2-8992-0DF6E34ADE6C}" presName="img" presStyleLbl="fgImgPlace1" presStyleIdx="0" presStyleCnt="5" custLinFactNeighborX="-2159" custLinFactNeighborY="-395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D2F376C-CCBB-4F9F-8316-93FA1E19BADF}" type="pres">
      <dgm:prSet presAssocID="{2D3168D5-AB72-4AF2-8992-0DF6E34ADE6C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40373C-7EC8-46C0-97E9-8155BEE8B3A4}" type="pres">
      <dgm:prSet presAssocID="{ED470880-6F3B-4FC8-B087-3223ED3FED44}" presName="spacer" presStyleCnt="0"/>
      <dgm:spPr/>
    </dgm:pt>
    <dgm:pt modelId="{2D03212F-F506-43ED-A943-455B8418A85D}" type="pres">
      <dgm:prSet presAssocID="{F2401C65-2762-4967-BB44-5994CEE56AC3}" presName="comp" presStyleCnt="0"/>
      <dgm:spPr/>
    </dgm:pt>
    <dgm:pt modelId="{CD77019B-4EDF-449F-B38C-406A6DF06295}" type="pres">
      <dgm:prSet presAssocID="{F2401C65-2762-4967-BB44-5994CEE56AC3}" presName="box" presStyleLbl="node1" presStyleIdx="1" presStyleCnt="5"/>
      <dgm:spPr/>
      <dgm:t>
        <a:bodyPr/>
        <a:lstStyle/>
        <a:p>
          <a:endParaRPr lang="ru-RU"/>
        </a:p>
      </dgm:t>
    </dgm:pt>
    <dgm:pt modelId="{2E31BFEB-DD0A-43A1-87CD-4C79961FA960}" type="pres">
      <dgm:prSet presAssocID="{F2401C65-2762-4967-BB44-5994CEE56AC3}" presName="img" presStyleLbl="fgImgPlace1" presStyleIdx="1" presStyleCnt="5" custLinFactNeighborX="2514" custLinFactNeighborY="390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18FDED4-CC00-41CF-92E4-18B45DFD9734}" type="pres">
      <dgm:prSet presAssocID="{F2401C65-2762-4967-BB44-5994CEE56AC3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9BCCDB-A581-4E79-AE25-DEBE28D7AF6E}" type="pres">
      <dgm:prSet presAssocID="{CD9035E5-9D65-462E-ABCD-AB3BC9F323CA}" presName="spacer" presStyleCnt="0"/>
      <dgm:spPr/>
    </dgm:pt>
    <dgm:pt modelId="{152086C9-0A6F-40E0-B1AE-35C8530FFD95}" type="pres">
      <dgm:prSet presAssocID="{3D7BE761-B6DA-4C1E-920C-FD23A945B1BB}" presName="comp" presStyleCnt="0"/>
      <dgm:spPr/>
    </dgm:pt>
    <dgm:pt modelId="{68FB354A-02D5-45D6-8C5D-94AADB09B57E}" type="pres">
      <dgm:prSet presAssocID="{3D7BE761-B6DA-4C1E-920C-FD23A945B1BB}" presName="box" presStyleLbl="node1" presStyleIdx="2" presStyleCnt="5" custLinFactNeighborX="-935" custLinFactNeighborY="328"/>
      <dgm:spPr/>
      <dgm:t>
        <a:bodyPr/>
        <a:lstStyle/>
        <a:p>
          <a:endParaRPr lang="ru-RU"/>
        </a:p>
      </dgm:t>
    </dgm:pt>
    <dgm:pt modelId="{A72A50FA-BFC1-49D9-83B3-30BE6750D813}" type="pres">
      <dgm:prSet presAssocID="{3D7BE761-B6DA-4C1E-920C-FD23A945B1BB}" presName="img" presStyleLbl="fgImgPlace1" presStyleIdx="2" presStyleCnt="5" custLinFactNeighborX="-2159" custLinFactNeighborY="320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C3F2B22-B468-4C9B-93C5-CC3D4BF0AD13}" type="pres">
      <dgm:prSet presAssocID="{3D7BE761-B6DA-4C1E-920C-FD23A945B1BB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DD9AF0-6AAA-43AF-82BF-6803361D05B7}" type="pres">
      <dgm:prSet presAssocID="{C6904357-F8AE-4928-A613-EE1CCF987664}" presName="spacer" presStyleCnt="0"/>
      <dgm:spPr/>
    </dgm:pt>
    <dgm:pt modelId="{FDA1C6C7-E2FE-4519-96AB-34804D3F9A02}" type="pres">
      <dgm:prSet presAssocID="{B4DB3D59-4481-4FD0-9BC7-9DD0E61A51B4}" presName="comp" presStyleCnt="0"/>
      <dgm:spPr/>
    </dgm:pt>
    <dgm:pt modelId="{CD744352-6D5D-4740-BC39-2591996927B4}" type="pres">
      <dgm:prSet presAssocID="{B4DB3D59-4481-4FD0-9BC7-9DD0E61A51B4}" presName="box" presStyleLbl="node1" presStyleIdx="3" presStyleCnt="5"/>
      <dgm:spPr/>
      <dgm:t>
        <a:bodyPr/>
        <a:lstStyle/>
        <a:p>
          <a:endParaRPr lang="ru-RU"/>
        </a:p>
      </dgm:t>
    </dgm:pt>
    <dgm:pt modelId="{D14342E9-3600-4B3B-94EA-5A642E6330B6}" type="pres">
      <dgm:prSet presAssocID="{B4DB3D59-4481-4FD0-9BC7-9DD0E61A51B4}" presName="img" presStyleLbl="fgImgPlace1" presStyleIdx="3" presStyleCnt="5" custLinFactNeighborX="-684" custLinFactNeighborY="331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75657D1-F198-4A2C-B880-2C5C5453767A}" type="pres">
      <dgm:prSet presAssocID="{B4DB3D59-4481-4FD0-9BC7-9DD0E61A51B4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56D7BB-2F49-44D2-95D2-4AFC21A6C1AA}" type="pres">
      <dgm:prSet presAssocID="{173BAEC3-8C81-4757-AB11-8FD57F233D7F}" presName="spacer" presStyleCnt="0"/>
      <dgm:spPr/>
    </dgm:pt>
    <dgm:pt modelId="{D9388CCC-BAE9-432E-B7AC-46CA81E65BF3}" type="pres">
      <dgm:prSet presAssocID="{97E24B8C-FFBD-4F8D-BC58-552268AA5F97}" presName="comp" presStyleCnt="0"/>
      <dgm:spPr/>
    </dgm:pt>
    <dgm:pt modelId="{CFC50F6E-BF23-4A60-AA43-F66F38DC48C5}" type="pres">
      <dgm:prSet presAssocID="{97E24B8C-FFBD-4F8D-BC58-552268AA5F97}" presName="box" presStyleLbl="node1" presStyleIdx="4" presStyleCnt="5"/>
      <dgm:spPr/>
      <dgm:t>
        <a:bodyPr/>
        <a:lstStyle/>
        <a:p>
          <a:endParaRPr lang="ru-RU"/>
        </a:p>
      </dgm:t>
    </dgm:pt>
    <dgm:pt modelId="{81CEC343-85AE-40FE-8D51-6EA4590146A1}" type="pres">
      <dgm:prSet presAssocID="{97E24B8C-FFBD-4F8D-BC58-552268AA5F97}" presName="img" presStyleLbl="fgImgPlace1" presStyleIdx="4" presStyleCnt="5" custAng="0" custLinFactNeighborX="-2159" custLinFactNeighborY="1810"/>
      <dgm:spPr>
        <a:blipFill rotWithShape="0">
          <a:blip xmlns:r="http://schemas.openxmlformats.org/officeDocument/2006/relationships" r:embed="rId5"/>
          <a:stretch>
            <a:fillRect/>
          </a:stretch>
        </a:blipFill>
        <a:scene3d>
          <a:camera prst="orthographicFront">
            <a:rot lat="0" lon="0" rev="10800000"/>
          </a:camera>
          <a:lightRig rig="threePt" dir="t"/>
        </a:scene3d>
      </dgm:spPr>
      <dgm:t>
        <a:bodyPr/>
        <a:lstStyle/>
        <a:p>
          <a:endParaRPr lang="ru-RU"/>
        </a:p>
      </dgm:t>
    </dgm:pt>
    <dgm:pt modelId="{A56A43F1-C27B-4E31-9B32-F4B9974F7DAB}" type="pres">
      <dgm:prSet presAssocID="{97E24B8C-FFBD-4F8D-BC58-552268AA5F97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568FB1-43A3-4DA5-9A2E-221B82A7EF7C}" srcId="{F1A63641-FE27-4990-B242-54F00028E131}" destId="{2D3168D5-AB72-4AF2-8992-0DF6E34ADE6C}" srcOrd="0" destOrd="0" parTransId="{998D5AB1-DD94-4219-A2C9-B0B610A5EB4C}" sibTransId="{ED470880-6F3B-4FC8-B087-3223ED3FED44}"/>
    <dgm:cxn modelId="{E8000D3E-F2D7-44C6-86B8-1AFF437C1A5C}" type="presOf" srcId="{B4DB3D59-4481-4FD0-9BC7-9DD0E61A51B4}" destId="{C75657D1-F198-4A2C-B880-2C5C5453767A}" srcOrd="1" destOrd="0" presId="urn:microsoft.com/office/officeart/2005/8/layout/vList4#1"/>
    <dgm:cxn modelId="{1EB0E3A5-C3D0-4936-8BE2-67B881B0680E}" srcId="{F1A63641-FE27-4990-B242-54F00028E131}" destId="{3D7BE761-B6DA-4C1E-920C-FD23A945B1BB}" srcOrd="2" destOrd="0" parTransId="{E5F7A5FF-82B2-429F-AE08-816271C099A7}" sibTransId="{C6904357-F8AE-4928-A613-EE1CCF987664}"/>
    <dgm:cxn modelId="{5443FCC4-94E2-4E02-B1B2-E13A5943FE35}" srcId="{F1A63641-FE27-4990-B242-54F00028E131}" destId="{97E24B8C-FFBD-4F8D-BC58-552268AA5F97}" srcOrd="4" destOrd="0" parTransId="{B7A2E691-8BD8-45A6-B6E4-4DB26DD55BA8}" sibTransId="{230D4348-3FB7-4DDF-ADCC-A92BB994FD98}"/>
    <dgm:cxn modelId="{C9D722B1-6622-432A-8CAE-B328CC770946}" srcId="{F1A63641-FE27-4990-B242-54F00028E131}" destId="{B4DB3D59-4481-4FD0-9BC7-9DD0E61A51B4}" srcOrd="3" destOrd="0" parTransId="{9B77A77D-5763-4197-AD21-6B0A55DE0EB3}" sibTransId="{173BAEC3-8C81-4757-AB11-8FD57F233D7F}"/>
    <dgm:cxn modelId="{5A573601-C85E-40DB-9538-66CD5613BC0F}" type="presOf" srcId="{B4DB3D59-4481-4FD0-9BC7-9DD0E61A51B4}" destId="{CD744352-6D5D-4740-BC39-2591996927B4}" srcOrd="0" destOrd="0" presId="urn:microsoft.com/office/officeart/2005/8/layout/vList4#1"/>
    <dgm:cxn modelId="{FF7EC945-38F7-4318-A345-D695F2A438CE}" type="presOf" srcId="{3D7BE761-B6DA-4C1E-920C-FD23A945B1BB}" destId="{68FB354A-02D5-45D6-8C5D-94AADB09B57E}" srcOrd="0" destOrd="0" presId="urn:microsoft.com/office/officeart/2005/8/layout/vList4#1"/>
    <dgm:cxn modelId="{739D8187-B5C9-497E-8579-0B2F25EDF0BC}" type="presOf" srcId="{3D7BE761-B6DA-4C1E-920C-FD23A945B1BB}" destId="{9C3F2B22-B468-4C9B-93C5-CC3D4BF0AD13}" srcOrd="1" destOrd="0" presId="urn:microsoft.com/office/officeart/2005/8/layout/vList4#1"/>
    <dgm:cxn modelId="{1AD05D3A-96CA-4B2C-917F-E899A0303634}" type="presOf" srcId="{F2401C65-2762-4967-BB44-5994CEE56AC3}" destId="{CD77019B-4EDF-449F-B38C-406A6DF06295}" srcOrd="0" destOrd="0" presId="urn:microsoft.com/office/officeart/2005/8/layout/vList4#1"/>
    <dgm:cxn modelId="{1DF7CC02-790A-4863-B7D3-FFC4B93487DB}" type="presOf" srcId="{97E24B8C-FFBD-4F8D-BC58-552268AA5F97}" destId="{CFC50F6E-BF23-4A60-AA43-F66F38DC48C5}" srcOrd="0" destOrd="0" presId="urn:microsoft.com/office/officeart/2005/8/layout/vList4#1"/>
    <dgm:cxn modelId="{29AF877C-4BB3-4F60-8069-FE5EE7F1392E}" type="presOf" srcId="{F2401C65-2762-4967-BB44-5994CEE56AC3}" destId="{118FDED4-CC00-41CF-92E4-18B45DFD9734}" srcOrd="1" destOrd="0" presId="urn:microsoft.com/office/officeart/2005/8/layout/vList4#1"/>
    <dgm:cxn modelId="{285DF7D1-2C92-4B69-B3D9-54EF069C2CDE}" type="presOf" srcId="{97E24B8C-FFBD-4F8D-BC58-552268AA5F97}" destId="{A56A43F1-C27B-4E31-9B32-F4B9974F7DAB}" srcOrd="1" destOrd="0" presId="urn:microsoft.com/office/officeart/2005/8/layout/vList4#1"/>
    <dgm:cxn modelId="{9D56FDD0-932A-4FAB-BFAB-9DBC93B0C010}" type="presOf" srcId="{F1A63641-FE27-4990-B242-54F00028E131}" destId="{3D5F3E53-28D0-4FAC-BE10-099119EB4D82}" srcOrd="0" destOrd="0" presId="urn:microsoft.com/office/officeart/2005/8/layout/vList4#1"/>
    <dgm:cxn modelId="{08045CB8-CD23-431D-BB20-68E38C156F3C}" srcId="{F1A63641-FE27-4990-B242-54F00028E131}" destId="{F2401C65-2762-4967-BB44-5994CEE56AC3}" srcOrd="1" destOrd="0" parTransId="{1964753F-87C2-4E18-ABC6-AC6D43D84F13}" sibTransId="{CD9035E5-9D65-462E-ABCD-AB3BC9F323CA}"/>
    <dgm:cxn modelId="{46A4DEDB-0038-4E76-B2A2-E64C65C8E480}" type="presOf" srcId="{2D3168D5-AB72-4AF2-8992-0DF6E34ADE6C}" destId="{7FFCCF4C-98AE-46D5-B9EE-9119412DB4BC}" srcOrd="0" destOrd="0" presId="urn:microsoft.com/office/officeart/2005/8/layout/vList4#1"/>
    <dgm:cxn modelId="{F7E6A27F-9085-4DA7-AEBB-25EF8DF8FD73}" type="presOf" srcId="{2D3168D5-AB72-4AF2-8992-0DF6E34ADE6C}" destId="{FD2F376C-CCBB-4F9F-8316-93FA1E19BADF}" srcOrd="1" destOrd="0" presId="urn:microsoft.com/office/officeart/2005/8/layout/vList4#1"/>
    <dgm:cxn modelId="{F6D22267-109E-4C59-845D-38207C629979}" type="presParOf" srcId="{3D5F3E53-28D0-4FAC-BE10-099119EB4D82}" destId="{6E10D6BB-BBD9-4953-B5A2-34B0CA1299C5}" srcOrd="0" destOrd="0" presId="urn:microsoft.com/office/officeart/2005/8/layout/vList4#1"/>
    <dgm:cxn modelId="{15FE219B-38EF-4F7F-864F-1DC9F26C7BB0}" type="presParOf" srcId="{6E10D6BB-BBD9-4953-B5A2-34B0CA1299C5}" destId="{7FFCCF4C-98AE-46D5-B9EE-9119412DB4BC}" srcOrd="0" destOrd="0" presId="urn:microsoft.com/office/officeart/2005/8/layout/vList4#1"/>
    <dgm:cxn modelId="{C064D1F4-CB0B-4F2E-963A-8AFE94C9467D}" type="presParOf" srcId="{6E10D6BB-BBD9-4953-B5A2-34B0CA1299C5}" destId="{AAB7FBF5-08C2-4B47-8D59-95E72576CB31}" srcOrd="1" destOrd="0" presId="urn:microsoft.com/office/officeart/2005/8/layout/vList4#1"/>
    <dgm:cxn modelId="{58E6E3C2-B28F-4C2C-9B3D-D28CA508A7ED}" type="presParOf" srcId="{6E10D6BB-BBD9-4953-B5A2-34B0CA1299C5}" destId="{FD2F376C-CCBB-4F9F-8316-93FA1E19BADF}" srcOrd="2" destOrd="0" presId="urn:microsoft.com/office/officeart/2005/8/layout/vList4#1"/>
    <dgm:cxn modelId="{CC6F8281-8D49-4389-AC8F-368C997C5B65}" type="presParOf" srcId="{3D5F3E53-28D0-4FAC-BE10-099119EB4D82}" destId="{3040373C-7EC8-46C0-97E9-8155BEE8B3A4}" srcOrd="1" destOrd="0" presId="urn:microsoft.com/office/officeart/2005/8/layout/vList4#1"/>
    <dgm:cxn modelId="{650D50DE-9AC3-4B36-9FD3-7BDFC8526F05}" type="presParOf" srcId="{3D5F3E53-28D0-4FAC-BE10-099119EB4D82}" destId="{2D03212F-F506-43ED-A943-455B8418A85D}" srcOrd="2" destOrd="0" presId="urn:microsoft.com/office/officeart/2005/8/layout/vList4#1"/>
    <dgm:cxn modelId="{44FB9E66-13D4-4F03-98AB-AD0F4E6D8C50}" type="presParOf" srcId="{2D03212F-F506-43ED-A943-455B8418A85D}" destId="{CD77019B-4EDF-449F-B38C-406A6DF06295}" srcOrd="0" destOrd="0" presId="urn:microsoft.com/office/officeart/2005/8/layout/vList4#1"/>
    <dgm:cxn modelId="{D24EAFFB-D52C-4AC7-8B3E-FF7A77735935}" type="presParOf" srcId="{2D03212F-F506-43ED-A943-455B8418A85D}" destId="{2E31BFEB-DD0A-43A1-87CD-4C79961FA960}" srcOrd="1" destOrd="0" presId="urn:microsoft.com/office/officeart/2005/8/layout/vList4#1"/>
    <dgm:cxn modelId="{72CAA8FD-8A25-4C0A-8CB0-5636CEBF1FC2}" type="presParOf" srcId="{2D03212F-F506-43ED-A943-455B8418A85D}" destId="{118FDED4-CC00-41CF-92E4-18B45DFD9734}" srcOrd="2" destOrd="0" presId="urn:microsoft.com/office/officeart/2005/8/layout/vList4#1"/>
    <dgm:cxn modelId="{0AB0ED64-630A-4020-A12B-903A96AB35A9}" type="presParOf" srcId="{3D5F3E53-28D0-4FAC-BE10-099119EB4D82}" destId="{239BCCDB-A581-4E79-AE25-DEBE28D7AF6E}" srcOrd="3" destOrd="0" presId="urn:microsoft.com/office/officeart/2005/8/layout/vList4#1"/>
    <dgm:cxn modelId="{5BBF9231-7598-4E1E-A586-76AEC24C6969}" type="presParOf" srcId="{3D5F3E53-28D0-4FAC-BE10-099119EB4D82}" destId="{152086C9-0A6F-40E0-B1AE-35C8530FFD95}" srcOrd="4" destOrd="0" presId="urn:microsoft.com/office/officeart/2005/8/layout/vList4#1"/>
    <dgm:cxn modelId="{72118774-630B-4307-AA6A-65D6304EF460}" type="presParOf" srcId="{152086C9-0A6F-40E0-B1AE-35C8530FFD95}" destId="{68FB354A-02D5-45D6-8C5D-94AADB09B57E}" srcOrd="0" destOrd="0" presId="urn:microsoft.com/office/officeart/2005/8/layout/vList4#1"/>
    <dgm:cxn modelId="{BDF2D847-33CB-4B94-A5AC-9D57271C85F1}" type="presParOf" srcId="{152086C9-0A6F-40E0-B1AE-35C8530FFD95}" destId="{A72A50FA-BFC1-49D9-83B3-30BE6750D813}" srcOrd="1" destOrd="0" presId="urn:microsoft.com/office/officeart/2005/8/layout/vList4#1"/>
    <dgm:cxn modelId="{AC278923-CA36-4B0E-BAF4-B51F0DA8F911}" type="presParOf" srcId="{152086C9-0A6F-40E0-B1AE-35C8530FFD95}" destId="{9C3F2B22-B468-4C9B-93C5-CC3D4BF0AD13}" srcOrd="2" destOrd="0" presId="urn:microsoft.com/office/officeart/2005/8/layout/vList4#1"/>
    <dgm:cxn modelId="{203CC999-5211-46C0-8C06-5759F8D802C5}" type="presParOf" srcId="{3D5F3E53-28D0-4FAC-BE10-099119EB4D82}" destId="{60DD9AF0-6AAA-43AF-82BF-6803361D05B7}" srcOrd="5" destOrd="0" presId="urn:microsoft.com/office/officeart/2005/8/layout/vList4#1"/>
    <dgm:cxn modelId="{7C8A00FD-DC22-41D2-BAD4-46CA49E635CC}" type="presParOf" srcId="{3D5F3E53-28D0-4FAC-BE10-099119EB4D82}" destId="{FDA1C6C7-E2FE-4519-96AB-34804D3F9A02}" srcOrd="6" destOrd="0" presId="urn:microsoft.com/office/officeart/2005/8/layout/vList4#1"/>
    <dgm:cxn modelId="{F7E9B9EC-9CB8-441E-8FA0-1C22F8F866CB}" type="presParOf" srcId="{FDA1C6C7-E2FE-4519-96AB-34804D3F9A02}" destId="{CD744352-6D5D-4740-BC39-2591996927B4}" srcOrd="0" destOrd="0" presId="urn:microsoft.com/office/officeart/2005/8/layout/vList4#1"/>
    <dgm:cxn modelId="{EE675BD3-0E2D-43E5-A03A-C87016D8FEE9}" type="presParOf" srcId="{FDA1C6C7-E2FE-4519-96AB-34804D3F9A02}" destId="{D14342E9-3600-4B3B-94EA-5A642E6330B6}" srcOrd="1" destOrd="0" presId="urn:microsoft.com/office/officeart/2005/8/layout/vList4#1"/>
    <dgm:cxn modelId="{7090BB3D-6A14-4C4A-B094-ADAEFCD5BF68}" type="presParOf" srcId="{FDA1C6C7-E2FE-4519-96AB-34804D3F9A02}" destId="{C75657D1-F198-4A2C-B880-2C5C5453767A}" srcOrd="2" destOrd="0" presId="urn:microsoft.com/office/officeart/2005/8/layout/vList4#1"/>
    <dgm:cxn modelId="{BD3C697C-FA8C-4687-9844-B9D9637A2625}" type="presParOf" srcId="{3D5F3E53-28D0-4FAC-BE10-099119EB4D82}" destId="{9056D7BB-2F49-44D2-95D2-4AFC21A6C1AA}" srcOrd="7" destOrd="0" presId="urn:microsoft.com/office/officeart/2005/8/layout/vList4#1"/>
    <dgm:cxn modelId="{68DF2077-C691-48EB-9C08-19D2F86196ED}" type="presParOf" srcId="{3D5F3E53-28D0-4FAC-BE10-099119EB4D82}" destId="{D9388CCC-BAE9-432E-B7AC-46CA81E65BF3}" srcOrd="8" destOrd="0" presId="urn:microsoft.com/office/officeart/2005/8/layout/vList4#1"/>
    <dgm:cxn modelId="{37BB4C7C-FB7A-4C05-968C-492E6AD82375}" type="presParOf" srcId="{D9388CCC-BAE9-432E-B7AC-46CA81E65BF3}" destId="{CFC50F6E-BF23-4A60-AA43-F66F38DC48C5}" srcOrd="0" destOrd="0" presId="urn:microsoft.com/office/officeart/2005/8/layout/vList4#1"/>
    <dgm:cxn modelId="{BCEF113C-0CB1-4F5C-984F-CE2CBF7F7098}" type="presParOf" srcId="{D9388CCC-BAE9-432E-B7AC-46CA81E65BF3}" destId="{81CEC343-85AE-40FE-8D51-6EA4590146A1}" srcOrd="1" destOrd="0" presId="urn:microsoft.com/office/officeart/2005/8/layout/vList4#1"/>
    <dgm:cxn modelId="{1F607258-EBF7-4396-9B9D-049FDCD5E360}" type="presParOf" srcId="{D9388CCC-BAE9-432E-B7AC-46CA81E65BF3}" destId="{A56A43F1-C27B-4E31-9B32-F4B9974F7DAB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59C1F5-C2F5-4EDF-9765-8F6EF6ACDA57}" type="doc">
      <dgm:prSet loTypeId="urn:microsoft.com/office/officeart/2005/8/layout/default#1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BB2F11E-3642-4D31-B65E-F9F0FFA33AEC}">
      <dgm:prSet phldrT="[Текст]" custT="1"/>
      <dgm:spPr/>
      <dgm:t>
        <a:bodyPr/>
        <a:lstStyle/>
        <a:p>
          <a:pPr algn="ctr"/>
          <a:r>
            <a:rPr lang="ru-RU" sz="1800" b="1" dirty="0" smtClean="0">
              <a:solidFill>
                <a:srgbClr val="B12213"/>
              </a:solidFill>
              <a:latin typeface="Minion Pro Cond" pitchFamily="18" charset="0"/>
            </a:rPr>
            <a:t>Родительское собрание, индивидуальные консультации</a:t>
          </a:r>
        </a:p>
        <a:p>
          <a:pPr algn="ctr"/>
          <a:r>
            <a:rPr lang="ru-RU" sz="1800" i="0" dirty="0" smtClean="0">
              <a:solidFill>
                <a:srgbClr val="006600"/>
              </a:solidFill>
              <a:latin typeface="Monotype Corsiva" pitchFamily="66" charset="0"/>
            </a:rPr>
            <a:t>«Сказка ложь - да в ней намек»; «Воспитание сказкой»; «Особенности чтения сказок о животных»; «Как подружиться со сказкой?»</a:t>
          </a:r>
          <a:endParaRPr lang="ru-RU" sz="1600" i="0" dirty="0">
            <a:solidFill>
              <a:srgbClr val="006600"/>
            </a:solidFill>
            <a:latin typeface="Monotype Corsiva" pitchFamily="66" charset="0"/>
          </a:endParaRPr>
        </a:p>
      </dgm:t>
    </dgm:pt>
    <dgm:pt modelId="{76F8E05F-2980-40B9-942B-31AD4A1157D7}" type="parTrans" cxnId="{EB0649D9-091C-4E2F-B4D1-B03CFE1F1812}">
      <dgm:prSet/>
      <dgm:spPr/>
      <dgm:t>
        <a:bodyPr/>
        <a:lstStyle/>
        <a:p>
          <a:endParaRPr lang="ru-RU"/>
        </a:p>
      </dgm:t>
    </dgm:pt>
    <dgm:pt modelId="{B357E2B7-C14E-497F-8038-C97B6868633E}" type="sibTrans" cxnId="{EB0649D9-091C-4E2F-B4D1-B03CFE1F1812}">
      <dgm:prSet/>
      <dgm:spPr/>
      <dgm:t>
        <a:bodyPr/>
        <a:lstStyle/>
        <a:p>
          <a:endParaRPr lang="ru-RU"/>
        </a:p>
      </dgm:t>
    </dgm:pt>
    <dgm:pt modelId="{24E944EC-1F5C-4E28-90F8-6D920A7D7CF5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C00000"/>
              </a:solidFill>
              <a:latin typeface="Minion Pro Cond" pitchFamily="18" charset="0"/>
            </a:rPr>
            <a:t> Совместные досуги, развлечения детей и родителей. </a:t>
          </a:r>
          <a:endParaRPr lang="ru-RU" sz="2400" dirty="0">
            <a:solidFill>
              <a:srgbClr val="C00000"/>
            </a:solidFill>
            <a:latin typeface="Minion Pro Cond" pitchFamily="18" charset="0"/>
          </a:endParaRPr>
        </a:p>
      </dgm:t>
    </dgm:pt>
    <dgm:pt modelId="{CFF630BA-614A-4D68-B81A-B801CF5F8C6C}" type="parTrans" cxnId="{C3A43033-4E6F-4B59-B77F-2CFDDB266327}">
      <dgm:prSet/>
      <dgm:spPr/>
      <dgm:t>
        <a:bodyPr/>
        <a:lstStyle/>
        <a:p>
          <a:endParaRPr lang="ru-RU"/>
        </a:p>
      </dgm:t>
    </dgm:pt>
    <dgm:pt modelId="{281C669D-CB57-47A4-9BB7-45429E619469}" type="sibTrans" cxnId="{C3A43033-4E6F-4B59-B77F-2CFDDB266327}">
      <dgm:prSet/>
      <dgm:spPr/>
      <dgm:t>
        <a:bodyPr/>
        <a:lstStyle/>
        <a:p>
          <a:endParaRPr lang="ru-RU"/>
        </a:p>
      </dgm:t>
    </dgm:pt>
    <dgm:pt modelId="{DEBF6B87-951A-4D21-AF3B-DD3F946E6FF9}">
      <dgm:prSet phldrT="[Текст]" custT="1"/>
      <dgm:spPr/>
      <dgm:t>
        <a:bodyPr/>
        <a:lstStyle/>
        <a:p>
          <a:r>
            <a:rPr lang="ru-RU" sz="2000" i="0" u="none" dirty="0" smtClean="0">
              <a:solidFill>
                <a:srgbClr val="C00000"/>
              </a:solidFill>
              <a:latin typeface="Minion Pro Cond" pitchFamily="18" charset="0"/>
            </a:rPr>
            <a:t>Привлечение родителей по изготовлению пальчикового, варежкового театров, пошив костюмов к  театрализации сказок</a:t>
          </a:r>
          <a:endParaRPr lang="ru-RU" sz="2000" i="0" u="none" dirty="0">
            <a:solidFill>
              <a:srgbClr val="C00000"/>
            </a:solidFill>
            <a:latin typeface="Minion Pro Cond" pitchFamily="18" charset="0"/>
          </a:endParaRPr>
        </a:p>
      </dgm:t>
    </dgm:pt>
    <dgm:pt modelId="{CF709B4F-F1AF-492C-8E47-849667447F5B}" type="parTrans" cxnId="{82D1C9C9-CBF6-4F6B-A21D-044327DF2BD0}">
      <dgm:prSet/>
      <dgm:spPr/>
      <dgm:t>
        <a:bodyPr/>
        <a:lstStyle/>
        <a:p>
          <a:endParaRPr lang="ru-RU"/>
        </a:p>
      </dgm:t>
    </dgm:pt>
    <dgm:pt modelId="{D870F069-1B4B-4706-A44F-2A4494E5DA41}" type="sibTrans" cxnId="{82D1C9C9-CBF6-4F6B-A21D-044327DF2BD0}">
      <dgm:prSet/>
      <dgm:spPr/>
      <dgm:t>
        <a:bodyPr/>
        <a:lstStyle/>
        <a:p>
          <a:endParaRPr lang="ru-RU"/>
        </a:p>
      </dgm:t>
    </dgm:pt>
    <dgm:pt modelId="{01671070-EDF2-4E59-AF0A-603284A0653D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C00000"/>
              </a:solidFill>
              <a:latin typeface="Minion Pro Cond" pitchFamily="18" charset="0"/>
            </a:rPr>
            <a:t>Выставки совместных творческих  работ, конкурсов рисунков.</a:t>
          </a:r>
        </a:p>
        <a:p>
          <a:r>
            <a:rPr lang="ru-RU" sz="1900" dirty="0" smtClean="0">
              <a:solidFill>
                <a:srgbClr val="C00000"/>
              </a:solidFill>
              <a:latin typeface="Monotype Corsiva" pitchFamily="66" charset="0"/>
            </a:rPr>
            <a:t>« </a:t>
          </a:r>
          <a:r>
            <a:rPr lang="ru-RU" sz="1900" dirty="0" smtClean="0">
              <a:solidFill>
                <a:srgbClr val="006600"/>
              </a:solidFill>
              <a:latin typeface="Monotype Corsiva" pitchFamily="66" charset="0"/>
            </a:rPr>
            <a:t>Наши любимые русские народные сказки» ;  «Животные в сказках»</a:t>
          </a:r>
          <a:r>
            <a:rPr lang="ru-RU" sz="1900" dirty="0" smtClean="0">
              <a:solidFill>
                <a:srgbClr val="C00000"/>
              </a:solidFill>
              <a:latin typeface="Monotype Corsiva" pitchFamily="66" charset="0"/>
            </a:rPr>
            <a:t>  </a:t>
          </a:r>
        </a:p>
        <a:p>
          <a:r>
            <a:rPr lang="ru-RU" sz="1900" dirty="0" smtClean="0">
              <a:solidFill>
                <a:srgbClr val="C00000"/>
              </a:solidFill>
              <a:latin typeface="Monotype Corsiva" pitchFamily="66" charset="0"/>
            </a:rPr>
            <a:t> </a:t>
          </a:r>
          <a:endParaRPr lang="ru-RU" sz="1900" dirty="0">
            <a:solidFill>
              <a:srgbClr val="C00000"/>
            </a:solidFill>
            <a:latin typeface="Monotype Corsiva" pitchFamily="66" charset="0"/>
          </a:endParaRPr>
        </a:p>
      </dgm:t>
    </dgm:pt>
    <dgm:pt modelId="{6D5310EF-2D94-4CC9-8EE6-85DE773272CC}" type="parTrans" cxnId="{BCF69A41-C241-4BE1-8BCD-5D9DE51E6844}">
      <dgm:prSet/>
      <dgm:spPr/>
      <dgm:t>
        <a:bodyPr/>
        <a:lstStyle/>
        <a:p>
          <a:endParaRPr lang="ru-RU"/>
        </a:p>
      </dgm:t>
    </dgm:pt>
    <dgm:pt modelId="{E85306ED-9D97-4EDA-BD1D-58D3C9F6D761}" type="sibTrans" cxnId="{BCF69A41-C241-4BE1-8BCD-5D9DE51E6844}">
      <dgm:prSet/>
      <dgm:spPr/>
      <dgm:t>
        <a:bodyPr/>
        <a:lstStyle/>
        <a:p>
          <a:endParaRPr lang="ru-RU"/>
        </a:p>
      </dgm:t>
    </dgm:pt>
    <dgm:pt modelId="{70BBAFCC-D5DF-4951-A31D-1779AA1416CD}" type="pres">
      <dgm:prSet presAssocID="{9D59C1F5-C2F5-4EDF-9765-8F6EF6ACDA5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940C45-907D-40F4-8725-69E43002A605}" type="pres">
      <dgm:prSet presAssocID="{FBB2F11E-3642-4D31-B65E-F9F0FFA33AEC}" presName="node" presStyleLbl="node1" presStyleIdx="0" presStyleCnt="4" custScaleY="1192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3F3953-5FE1-4A1C-96DC-0825BFA4A693}" type="pres">
      <dgm:prSet presAssocID="{B357E2B7-C14E-497F-8038-C97B6868633E}" presName="sibTrans" presStyleCnt="0"/>
      <dgm:spPr/>
    </dgm:pt>
    <dgm:pt modelId="{7BC5F3C3-63FD-45C9-B06B-80B4FE9DBF87}" type="pres">
      <dgm:prSet presAssocID="{24E944EC-1F5C-4E28-90F8-6D920A7D7CF5}" presName="node" presStyleLbl="node1" presStyleIdx="1" presStyleCnt="4" custScaleY="109038" custLinFactNeighborX="-2717" custLinFactNeighborY="-13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047177-692F-4B4B-9B87-061DFF4BEB19}" type="pres">
      <dgm:prSet presAssocID="{281C669D-CB57-47A4-9BB7-45429E619469}" presName="sibTrans" presStyleCnt="0"/>
      <dgm:spPr/>
    </dgm:pt>
    <dgm:pt modelId="{958E00DA-14D5-4A86-A875-4A2457BFC653}" type="pres">
      <dgm:prSet presAssocID="{DEBF6B87-951A-4D21-AF3B-DD3F946E6FF9}" presName="node" presStyleLbl="node1" presStyleIdx="2" presStyleCnt="4" custScaleY="115202" custLinFactNeighborX="-50179" custLinFactNeighborY="-65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23090E-AD6A-425F-989C-849A14B6BA0C}" type="pres">
      <dgm:prSet presAssocID="{D870F069-1B4B-4706-A44F-2A4494E5DA41}" presName="sibTrans" presStyleCnt="0"/>
      <dgm:spPr/>
    </dgm:pt>
    <dgm:pt modelId="{16887422-C569-4909-85D0-A6AC1DEC18EB}" type="pres">
      <dgm:prSet presAssocID="{01671070-EDF2-4E59-AF0A-603284A0653D}" presName="node" presStyleLbl="node1" presStyleIdx="3" presStyleCnt="4" custScaleY="115202" custLinFactNeighborX="-7131" custLinFactNeighborY="-65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D1E98C-3AED-4159-A2FF-BF677C17342B}" type="presOf" srcId="{DEBF6B87-951A-4D21-AF3B-DD3F946E6FF9}" destId="{958E00DA-14D5-4A86-A875-4A2457BFC653}" srcOrd="0" destOrd="0" presId="urn:microsoft.com/office/officeart/2005/8/layout/default#1"/>
    <dgm:cxn modelId="{EB0649D9-091C-4E2F-B4D1-B03CFE1F1812}" srcId="{9D59C1F5-C2F5-4EDF-9765-8F6EF6ACDA57}" destId="{FBB2F11E-3642-4D31-B65E-F9F0FFA33AEC}" srcOrd="0" destOrd="0" parTransId="{76F8E05F-2980-40B9-942B-31AD4A1157D7}" sibTransId="{B357E2B7-C14E-497F-8038-C97B6868633E}"/>
    <dgm:cxn modelId="{82D1C9C9-CBF6-4F6B-A21D-044327DF2BD0}" srcId="{9D59C1F5-C2F5-4EDF-9765-8F6EF6ACDA57}" destId="{DEBF6B87-951A-4D21-AF3B-DD3F946E6FF9}" srcOrd="2" destOrd="0" parTransId="{CF709B4F-F1AF-492C-8E47-849667447F5B}" sibTransId="{D870F069-1B4B-4706-A44F-2A4494E5DA41}"/>
    <dgm:cxn modelId="{F66D6CFB-E8AD-46ED-97F2-2B96530294A0}" type="presOf" srcId="{24E944EC-1F5C-4E28-90F8-6D920A7D7CF5}" destId="{7BC5F3C3-63FD-45C9-B06B-80B4FE9DBF87}" srcOrd="0" destOrd="0" presId="urn:microsoft.com/office/officeart/2005/8/layout/default#1"/>
    <dgm:cxn modelId="{C3A43033-4E6F-4B59-B77F-2CFDDB266327}" srcId="{9D59C1F5-C2F5-4EDF-9765-8F6EF6ACDA57}" destId="{24E944EC-1F5C-4E28-90F8-6D920A7D7CF5}" srcOrd="1" destOrd="0" parTransId="{CFF630BA-614A-4D68-B81A-B801CF5F8C6C}" sibTransId="{281C669D-CB57-47A4-9BB7-45429E619469}"/>
    <dgm:cxn modelId="{11C57450-B60C-4B35-8AAB-6564E85545DE}" type="presOf" srcId="{9D59C1F5-C2F5-4EDF-9765-8F6EF6ACDA57}" destId="{70BBAFCC-D5DF-4951-A31D-1779AA1416CD}" srcOrd="0" destOrd="0" presId="urn:microsoft.com/office/officeart/2005/8/layout/default#1"/>
    <dgm:cxn modelId="{56E70204-4ED3-4F29-836E-95E87FE7BB85}" type="presOf" srcId="{01671070-EDF2-4E59-AF0A-603284A0653D}" destId="{16887422-C569-4909-85D0-A6AC1DEC18EB}" srcOrd="0" destOrd="0" presId="urn:microsoft.com/office/officeart/2005/8/layout/default#1"/>
    <dgm:cxn modelId="{BCF69A41-C241-4BE1-8BCD-5D9DE51E6844}" srcId="{9D59C1F5-C2F5-4EDF-9765-8F6EF6ACDA57}" destId="{01671070-EDF2-4E59-AF0A-603284A0653D}" srcOrd="3" destOrd="0" parTransId="{6D5310EF-2D94-4CC9-8EE6-85DE773272CC}" sibTransId="{E85306ED-9D97-4EDA-BD1D-58D3C9F6D761}"/>
    <dgm:cxn modelId="{C60444A2-E520-498F-ACD5-0828E526E0E6}" type="presOf" srcId="{FBB2F11E-3642-4D31-B65E-F9F0FFA33AEC}" destId="{09940C45-907D-40F4-8725-69E43002A605}" srcOrd="0" destOrd="0" presId="urn:microsoft.com/office/officeart/2005/8/layout/default#1"/>
    <dgm:cxn modelId="{ACFA669E-B0A0-45F5-AB47-2AEB02025A51}" type="presParOf" srcId="{70BBAFCC-D5DF-4951-A31D-1779AA1416CD}" destId="{09940C45-907D-40F4-8725-69E43002A605}" srcOrd="0" destOrd="0" presId="urn:microsoft.com/office/officeart/2005/8/layout/default#1"/>
    <dgm:cxn modelId="{7294D1D8-02C9-4A06-BD53-643A1B369F30}" type="presParOf" srcId="{70BBAFCC-D5DF-4951-A31D-1779AA1416CD}" destId="{F93F3953-5FE1-4A1C-96DC-0825BFA4A693}" srcOrd="1" destOrd="0" presId="urn:microsoft.com/office/officeart/2005/8/layout/default#1"/>
    <dgm:cxn modelId="{ED5BCE5D-0C6D-4F38-A802-C84B7FA5DB26}" type="presParOf" srcId="{70BBAFCC-D5DF-4951-A31D-1779AA1416CD}" destId="{7BC5F3C3-63FD-45C9-B06B-80B4FE9DBF87}" srcOrd="2" destOrd="0" presId="urn:microsoft.com/office/officeart/2005/8/layout/default#1"/>
    <dgm:cxn modelId="{4B6757AD-98C5-4C88-9C32-C1236C5B0A43}" type="presParOf" srcId="{70BBAFCC-D5DF-4951-A31D-1779AA1416CD}" destId="{7D047177-692F-4B4B-9B87-061DFF4BEB19}" srcOrd="3" destOrd="0" presId="urn:microsoft.com/office/officeart/2005/8/layout/default#1"/>
    <dgm:cxn modelId="{81340460-5490-4CBB-A387-45C8518289DB}" type="presParOf" srcId="{70BBAFCC-D5DF-4951-A31D-1779AA1416CD}" destId="{958E00DA-14D5-4A86-A875-4A2457BFC653}" srcOrd="4" destOrd="0" presId="urn:microsoft.com/office/officeart/2005/8/layout/default#1"/>
    <dgm:cxn modelId="{BA0D5543-89D6-4032-9F50-DFC3280C99B8}" type="presParOf" srcId="{70BBAFCC-D5DF-4951-A31D-1779AA1416CD}" destId="{6323090E-AD6A-425F-989C-849A14B6BA0C}" srcOrd="5" destOrd="0" presId="urn:microsoft.com/office/officeart/2005/8/layout/default#1"/>
    <dgm:cxn modelId="{3257C883-CC88-4F38-A0F1-F5BF62FCC04C}" type="presParOf" srcId="{70BBAFCC-D5DF-4951-A31D-1779AA1416CD}" destId="{16887422-C569-4909-85D0-A6AC1DEC18EB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849A7A-2AFE-4AF2-BDE1-EDF1714B0B5E}" type="doc">
      <dgm:prSet loTypeId="urn:microsoft.com/office/officeart/2005/8/layout/radial5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CFEAF0E-036B-4136-9C31-56CCE4DD5731}">
      <dgm:prSet phldrT="[Текст]"/>
      <dgm:spPr>
        <a:solidFill>
          <a:srgbClr val="FFC000"/>
        </a:solidFill>
      </dgm:spPr>
      <dgm:t>
        <a:bodyPr/>
        <a:lstStyle/>
        <a:p>
          <a:r>
            <a:rPr lang="ru-RU" b="1" dirty="0" smtClean="0">
              <a:solidFill>
                <a:srgbClr val="FF0000"/>
              </a:solidFill>
              <a:latin typeface="Minion Pro Cond" pitchFamily="18" charset="0"/>
            </a:rPr>
            <a:t>Сказки</a:t>
          </a:r>
          <a:endParaRPr lang="ru-RU" b="1" dirty="0">
            <a:solidFill>
              <a:srgbClr val="FF0000"/>
            </a:solidFill>
            <a:latin typeface="Minion Pro Cond" pitchFamily="18" charset="0"/>
          </a:endParaRPr>
        </a:p>
      </dgm:t>
    </dgm:pt>
    <dgm:pt modelId="{445F1D96-E0DC-495C-A58C-D5DD07C4BA30}" type="parTrans" cxnId="{D9F9FE55-7B2D-4A46-B6DF-D735FC2BF4EE}">
      <dgm:prSet/>
      <dgm:spPr/>
      <dgm:t>
        <a:bodyPr/>
        <a:lstStyle/>
        <a:p>
          <a:endParaRPr lang="ru-RU"/>
        </a:p>
      </dgm:t>
    </dgm:pt>
    <dgm:pt modelId="{2DA47ADF-59E1-43C1-97E7-85F38694EBA9}" type="sibTrans" cxnId="{D9F9FE55-7B2D-4A46-B6DF-D735FC2BF4EE}">
      <dgm:prSet/>
      <dgm:spPr/>
      <dgm:t>
        <a:bodyPr/>
        <a:lstStyle/>
        <a:p>
          <a:endParaRPr lang="ru-RU"/>
        </a:p>
      </dgm:t>
    </dgm:pt>
    <dgm:pt modelId="{F731CA74-50CE-44FC-A78B-A4B47597D086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800" dirty="0" smtClean="0">
              <a:solidFill>
                <a:srgbClr val="002060"/>
              </a:solidFill>
            </a:rPr>
            <a:t>Дружба</a:t>
          </a:r>
          <a:endParaRPr lang="ru-RU" sz="1800" dirty="0">
            <a:solidFill>
              <a:srgbClr val="002060"/>
            </a:solidFill>
          </a:endParaRPr>
        </a:p>
      </dgm:t>
    </dgm:pt>
    <dgm:pt modelId="{F2CCFA97-9936-4F42-8D82-636885EF9291}" type="parTrans" cxnId="{411AC6B1-0783-45ED-B3C5-F2287FECF338}">
      <dgm:prSet/>
      <dgm:spPr/>
      <dgm:t>
        <a:bodyPr/>
        <a:lstStyle/>
        <a:p>
          <a:endParaRPr lang="ru-RU"/>
        </a:p>
      </dgm:t>
    </dgm:pt>
    <dgm:pt modelId="{323DCB54-7793-4AE0-9808-6208AA3BD608}" type="sibTrans" cxnId="{411AC6B1-0783-45ED-B3C5-F2287FECF338}">
      <dgm:prSet/>
      <dgm:spPr/>
      <dgm:t>
        <a:bodyPr/>
        <a:lstStyle/>
        <a:p>
          <a:endParaRPr lang="ru-RU"/>
        </a:p>
      </dgm:t>
    </dgm:pt>
    <dgm:pt modelId="{8CE18913-32C6-47CD-A6E8-12CD73BDAE43}">
      <dgm:prSet phldrT="[Текст]" custT="1"/>
      <dgm:spPr>
        <a:solidFill>
          <a:srgbClr val="94EB53"/>
        </a:solidFill>
      </dgm:spPr>
      <dgm:t>
        <a:bodyPr/>
        <a:lstStyle/>
        <a:p>
          <a:r>
            <a:rPr lang="ru-RU" sz="1400" b="0" dirty="0" smtClean="0">
              <a:solidFill>
                <a:srgbClr val="002060"/>
              </a:solidFill>
            </a:rPr>
            <a:t>Ответственность</a:t>
          </a:r>
          <a:endParaRPr lang="ru-RU" sz="1400" b="0" dirty="0">
            <a:solidFill>
              <a:srgbClr val="002060"/>
            </a:solidFill>
          </a:endParaRPr>
        </a:p>
      </dgm:t>
    </dgm:pt>
    <dgm:pt modelId="{63701C67-54FF-47B7-91D1-14DFE8ECC153}" type="parTrans" cxnId="{8880488E-BCCB-40BA-A3F4-C0A1AC98601C}">
      <dgm:prSet/>
      <dgm:spPr/>
      <dgm:t>
        <a:bodyPr/>
        <a:lstStyle/>
        <a:p>
          <a:endParaRPr lang="ru-RU"/>
        </a:p>
      </dgm:t>
    </dgm:pt>
    <dgm:pt modelId="{E6E4E82A-9565-4BDC-B6C1-BC200C0D9351}" type="sibTrans" cxnId="{8880488E-BCCB-40BA-A3F4-C0A1AC98601C}">
      <dgm:prSet/>
      <dgm:spPr/>
      <dgm:t>
        <a:bodyPr/>
        <a:lstStyle/>
        <a:p>
          <a:endParaRPr lang="ru-RU"/>
        </a:p>
      </dgm:t>
    </dgm:pt>
    <dgm:pt modelId="{C47DF9DB-9F36-400B-97DD-239E6CF1333B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мудрость</a:t>
          </a:r>
          <a:endParaRPr lang="ru-RU" dirty="0">
            <a:solidFill>
              <a:srgbClr val="002060"/>
            </a:solidFill>
          </a:endParaRPr>
        </a:p>
      </dgm:t>
    </dgm:pt>
    <dgm:pt modelId="{25561D80-3CE9-409D-838B-539FF393BD69}" type="parTrans" cxnId="{33D71219-5895-4EAA-AA85-55D17A8C9A52}">
      <dgm:prSet/>
      <dgm:spPr/>
      <dgm:t>
        <a:bodyPr/>
        <a:lstStyle/>
        <a:p>
          <a:endParaRPr lang="ru-RU"/>
        </a:p>
      </dgm:t>
    </dgm:pt>
    <dgm:pt modelId="{AAEE9DBC-B943-4D5B-8D81-F8C663E27C72}" type="sibTrans" cxnId="{33D71219-5895-4EAA-AA85-55D17A8C9A52}">
      <dgm:prSet/>
      <dgm:spPr/>
      <dgm:t>
        <a:bodyPr/>
        <a:lstStyle/>
        <a:p>
          <a:endParaRPr lang="ru-RU"/>
        </a:p>
      </dgm:t>
    </dgm:pt>
    <dgm:pt modelId="{C8C7F657-DC84-4123-85BC-43CF89F24374}">
      <dgm:prSet phldrT="[Текст]" custT="1"/>
      <dgm:spPr/>
      <dgm:t>
        <a:bodyPr/>
        <a:lstStyle/>
        <a:p>
          <a:r>
            <a:rPr lang="ru-RU" sz="1600" b="0" dirty="0" smtClean="0">
              <a:solidFill>
                <a:srgbClr val="002060"/>
              </a:solidFill>
            </a:rPr>
            <a:t>Послушание</a:t>
          </a:r>
          <a:endParaRPr lang="ru-RU" sz="1600" b="0" dirty="0">
            <a:solidFill>
              <a:srgbClr val="002060"/>
            </a:solidFill>
          </a:endParaRPr>
        </a:p>
      </dgm:t>
    </dgm:pt>
    <dgm:pt modelId="{FE010AD7-28CC-4208-B644-8C05EE5F1871}" type="parTrans" cxnId="{9B18A487-981B-4ADB-AFF7-7E6CB95B28DD}">
      <dgm:prSet/>
      <dgm:spPr/>
      <dgm:t>
        <a:bodyPr/>
        <a:lstStyle/>
        <a:p>
          <a:endParaRPr lang="ru-RU"/>
        </a:p>
      </dgm:t>
    </dgm:pt>
    <dgm:pt modelId="{2D9C371B-9408-4EE2-A414-153AB1BB065E}" type="sibTrans" cxnId="{9B18A487-981B-4ADB-AFF7-7E6CB95B28DD}">
      <dgm:prSet/>
      <dgm:spPr/>
      <dgm:t>
        <a:bodyPr/>
        <a:lstStyle/>
        <a:p>
          <a:endParaRPr lang="ru-RU"/>
        </a:p>
      </dgm:t>
    </dgm:pt>
    <dgm:pt modelId="{E67E09B4-7FCE-4618-8A8C-F0AF953DD9AE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Уважение</a:t>
          </a:r>
          <a:endParaRPr lang="ru-RU" dirty="0">
            <a:solidFill>
              <a:srgbClr val="002060"/>
            </a:solidFill>
          </a:endParaRPr>
        </a:p>
      </dgm:t>
    </dgm:pt>
    <dgm:pt modelId="{4A5CD119-82D2-4147-8DA6-F5D9CBB7F19E}" type="parTrans" cxnId="{86BB71AB-6ADC-490C-8B90-86BA15022308}">
      <dgm:prSet/>
      <dgm:spPr/>
      <dgm:t>
        <a:bodyPr/>
        <a:lstStyle/>
        <a:p>
          <a:endParaRPr lang="ru-RU"/>
        </a:p>
      </dgm:t>
    </dgm:pt>
    <dgm:pt modelId="{FEB0A12A-B764-4682-9DDC-FDE678D282A8}" type="sibTrans" cxnId="{86BB71AB-6ADC-490C-8B90-86BA15022308}">
      <dgm:prSet/>
      <dgm:spPr/>
      <dgm:t>
        <a:bodyPr/>
        <a:lstStyle/>
        <a:p>
          <a:endParaRPr lang="ru-RU"/>
        </a:p>
      </dgm:t>
    </dgm:pt>
    <dgm:pt modelId="{A9FB5B22-80A8-4C48-B06D-62E2F46E05F4}" type="pres">
      <dgm:prSet presAssocID="{F6849A7A-2AFE-4AF2-BDE1-EDF1714B0B5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D23986-1A0D-47FE-B84C-F5241E48C84D}" type="pres">
      <dgm:prSet presAssocID="{FCFEAF0E-036B-4136-9C31-56CCE4DD5731}" presName="centerShape" presStyleLbl="node0" presStyleIdx="0" presStyleCnt="1" custScaleX="102561" custScaleY="98551"/>
      <dgm:spPr/>
      <dgm:t>
        <a:bodyPr/>
        <a:lstStyle/>
        <a:p>
          <a:endParaRPr lang="ru-RU"/>
        </a:p>
      </dgm:t>
    </dgm:pt>
    <dgm:pt modelId="{907C4907-DF9B-4E4D-BE42-4DA7B964D481}" type="pres">
      <dgm:prSet presAssocID="{F2CCFA97-9936-4F42-8D82-636885EF9291}" presName="parTrans" presStyleLbl="sibTrans2D1" presStyleIdx="0" presStyleCnt="5"/>
      <dgm:spPr/>
      <dgm:t>
        <a:bodyPr/>
        <a:lstStyle/>
        <a:p>
          <a:endParaRPr lang="ru-RU"/>
        </a:p>
      </dgm:t>
    </dgm:pt>
    <dgm:pt modelId="{43851C41-90C6-479B-96A7-344A69BEC9E5}" type="pres">
      <dgm:prSet presAssocID="{F2CCFA97-9936-4F42-8D82-636885EF9291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931B5893-E4F3-4D93-9909-1EE9BD1422F4}" type="pres">
      <dgm:prSet presAssocID="{F731CA74-50CE-44FC-A78B-A4B47597D086}" presName="node" presStyleLbl="node1" presStyleIdx="0" presStyleCnt="5" custScaleX="122619" custScaleY="1116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289B1E-F305-45C2-BEF4-90A1C7B0F964}" type="pres">
      <dgm:prSet presAssocID="{63701C67-54FF-47B7-91D1-14DFE8ECC153}" presName="parTrans" presStyleLbl="sibTrans2D1" presStyleIdx="1" presStyleCnt="5"/>
      <dgm:spPr/>
      <dgm:t>
        <a:bodyPr/>
        <a:lstStyle/>
        <a:p>
          <a:endParaRPr lang="ru-RU"/>
        </a:p>
      </dgm:t>
    </dgm:pt>
    <dgm:pt modelId="{7BA72C08-ED17-43BF-AEF6-86D4B54B8DF4}" type="pres">
      <dgm:prSet presAssocID="{63701C67-54FF-47B7-91D1-14DFE8ECC153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C5166359-2022-44F9-85B7-9D21C9C7A9F4}" type="pres">
      <dgm:prSet presAssocID="{8CE18913-32C6-47CD-A6E8-12CD73BDAE43}" presName="node" presStyleLbl="node1" presStyleIdx="1" presStyleCnt="5" custScaleX="137697" custScaleY="118435" custRadScaleRad="101741" custRadScaleInc="-72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971B3F-2E1F-4FDD-9E53-795146B7D507}" type="pres">
      <dgm:prSet presAssocID="{4A5CD119-82D2-4147-8DA6-F5D9CBB7F19E}" presName="parTrans" presStyleLbl="sibTrans2D1" presStyleIdx="2" presStyleCnt="5"/>
      <dgm:spPr/>
      <dgm:t>
        <a:bodyPr/>
        <a:lstStyle/>
        <a:p>
          <a:endParaRPr lang="ru-RU"/>
        </a:p>
      </dgm:t>
    </dgm:pt>
    <dgm:pt modelId="{1FC7B752-4E53-4E33-A9B1-097D403CAB7B}" type="pres">
      <dgm:prSet presAssocID="{4A5CD119-82D2-4147-8DA6-F5D9CBB7F19E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557F220F-0CA5-492A-A447-E0C946375CCF}" type="pres">
      <dgm:prSet presAssocID="{E67E09B4-7FCE-4618-8A8C-F0AF953DD9AE}" presName="node" presStyleLbl="node1" presStyleIdx="2" presStyleCnt="5" custScaleX="132230" custScaleY="1175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BB9E0B-A35A-414F-9AEC-DCAC0CC8FE48}" type="pres">
      <dgm:prSet presAssocID="{25561D80-3CE9-409D-838B-539FF393BD69}" presName="parTrans" presStyleLbl="sibTrans2D1" presStyleIdx="3" presStyleCnt="5"/>
      <dgm:spPr/>
      <dgm:t>
        <a:bodyPr/>
        <a:lstStyle/>
        <a:p>
          <a:endParaRPr lang="ru-RU"/>
        </a:p>
      </dgm:t>
    </dgm:pt>
    <dgm:pt modelId="{DE107344-B11F-4BC4-B97D-8218F5F6CF26}" type="pres">
      <dgm:prSet presAssocID="{25561D80-3CE9-409D-838B-539FF393BD69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81A61226-11BB-431F-BFAC-4864D07C0451}" type="pres">
      <dgm:prSet presAssocID="{C47DF9DB-9F36-400B-97DD-239E6CF1333B}" presName="node" presStyleLbl="node1" presStyleIdx="3" presStyleCnt="5" custScaleX="134951" custScaleY="1135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C87E2F-20A9-41EC-98E5-0619B26BD0BF}" type="pres">
      <dgm:prSet presAssocID="{FE010AD7-28CC-4208-B644-8C05EE5F1871}" presName="parTrans" presStyleLbl="sibTrans2D1" presStyleIdx="4" presStyleCnt="5"/>
      <dgm:spPr/>
      <dgm:t>
        <a:bodyPr/>
        <a:lstStyle/>
        <a:p>
          <a:endParaRPr lang="ru-RU"/>
        </a:p>
      </dgm:t>
    </dgm:pt>
    <dgm:pt modelId="{6C8991BD-B98F-4ED2-A72F-012669507CAF}" type="pres">
      <dgm:prSet presAssocID="{FE010AD7-28CC-4208-B644-8C05EE5F1871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102FFDCD-BA19-4826-813A-E6B9BD8C5F54}" type="pres">
      <dgm:prSet presAssocID="{C8C7F657-DC84-4123-85BC-43CF89F24374}" presName="node" presStyleLbl="node1" presStyleIdx="4" presStyleCnt="5" custScaleX="150523" custScaleY="112203" custRadScaleRad="118186" custRadScaleInc="58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F9FE55-7B2D-4A46-B6DF-D735FC2BF4EE}" srcId="{F6849A7A-2AFE-4AF2-BDE1-EDF1714B0B5E}" destId="{FCFEAF0E-036B-4136-9C31-56CCE4DD5731}" srcOrd="0" destOrd="0" parTransId="{445F1D96-E0DC-495C-A58C-D5DD07C4BA30}" sibTransId="{2DA47ADF-59E1-43C1-97E7-85F38694EBA9}"/>
    <dgm:cxn modelId="{81521611-3080-4AD1-A68E-AC0C6EF5522B}" type="presOf" srcId="{4A5CD119-82D2-4147-8DA6-F5D9CBB7F19E}" destId="{1FC7B752-4E53-4E33-A9B1-097D403CAB7B}" srcOrd="1" destOrd="0" presId="urn:microsoft.com/office/officeart/2005/8/layout/radial5"/>
    <dgm:cxn modelId="{86BB71AB-6ADC-490C-8B90-86BA15022308}" srcId="{FCFEAF0E-036B-4136-9C31-56CCE4DD5731}" destId="{E67E09B4-7FCE-4618-8A8C-F0AF953DD9AE}" srcOrd="2" destOrd="0" parTransId="{4A5CD119-82D2-4147-8DA6-F5D9CBB7F19E}" sibTransId="{FEB0A12A-B764-4682-9DDC-FDE678D282A8}"/>
    <dgm:cxn modelId="{2BFC0073-FAC1-44FC-9FE6-1E1851E264A6}" type="presOf" srcId="{C8C7F657-DC84-4123-85BC-43CF89F24374}" destId="{102FFDCD-BA19-4826-813A-E6B9BD8C5F54}" srcOrd="0" destOrd="0" presId="urn:microsoft.com/office/officeart/2005/8/layout/radial5"/>
    <dgm:cxn modelId="{8880488E-BCCB-40BA-A3F4-C0A1AC98601C}" srcId="{FCFEAF0E-036B-4136-9C31-56CCE4DD5731}" destId="{8CE18913-32C6-47CD-A6E8-12CD73BDAE43}" srcOrd="1" destOrd="0" parTransId="{63701C67-54FF-47B7-91D1-14DFE8ECC153}" sibTransId="{E6E4E82A-9565-4BDC-B6C1-BC200C0D9351}"/>
    <dgm:cxn modelId="{A6FCE129-36FF-4CC5-A209-50598C7A7FA5}" type="presOf" srcId="{FCFEAF0E-036B-4136-9C31-56CCE4DD5731}" destId="{D4D23986-1A0D-47FE-B84C-F5241E48C84D}" srcOrd="0" destOrd="0" presId="urn:microsoft.com/office/officeart/2005/8/layout/radial5"/>
    <dgm:cxn modelId="{33D71219-5895-4EAA-AA85-55D17A8C9A52}" srcId="{FCFEAF0E-036B-4136-9C31-56CCE4DD5731}" destId="{C47DF9DB-9F36-400B-97DD-239E6CF1333B}" srcOrd="3" destOrd="0" parTransId="{25561D80-3CE9-409D-838B-539FF393BD69}" sibTransId="{AAEE9DBC-B943-4D5B-8D81-F8C663E27C72}"/>
    <dgm:cxn modelId="{9B18A487-981B-4ADB-AFF7-7E6CB95B28DD}" srcId="{FCFEAF0E-036B-4136-9C31-56CCE4DD5731}" destId="{C8C7F657-DC84-4123-85BC-43CF89F24374}" srcOrd="4" destOrd="0" parTransId="{FE010AD7-28CC-4208-B644-8C05EE5F1871}" sibTransId="{2D9C371B-9408-4EE2-A414-153AB1BB065E}"/>
    <dgm:cxn modelId="{0BA16667-3761-4657-9B89-72AF0AAC8657}" type="presOf" srcId="{4A5CD119-82D2-4147-8DA6-F5D9CBB7F19E}" destId="{07971B3F-2E1F-4FDD-9E53-795146B7D507}" srcOrd="0" destOrd="0" presId="urn:microsoft.com/office/officeart/2005/8/layout/radial5"/>
    <dgm:cxn modelId="{411AC6B1-0783-45ED-B3C5-F2287FECF338}" srcId="{FCFEAF0E-036B-4136-9C31-56CCE4DD5731}" destId="{F731CA74-50CE-44FC-A78B-A4B47597D086}" srcOrd="0" destOrd="0" parTransId="{F2CCFA97-9936-4F42-8D82-636885EF9291}" sibTransId="{323DCB54-7793-4AE0-9808-6208AA3BD608}"/>
    <dgm:cxn modelId="{C31B94B3-450F-46EE-BFA3-FF3D081A8862}" type="presOf" srcId="{F2CCFA97-9936-4F42-8D82-636885EF9291}" destId="{43851C41-90C6-479B-96A7-344A69BEC9E5}" srcOrd="1" destOrd="0" presId="urn:microsoft.com/office/officeart/2005/8/layout/radial5"/>
    <dgm:cxn modelId="{18509823-1EBD-43CD-9328-04807E8A88AC}" type="presOf" srcId="{63701C67-54FF-47B7-91D1-14DFE8ECC153}" destId="{7BA72C08-ED17-43BF-AEF6-86D4B54B8DF4}" srcOrd="1" destOrd="0" presId="urn:microsoft.com/office/officeart/2005/8/layout/radial5"/>
    <dgm:cxn modelId="{87A97C11-6A71-45F7-8F84-4D8681116120}" type="presOf" srcId="{F2CCFA97-9936-4F42-8D82-636885EF9291}" destId="{907C4907-DF9B-4E4D-BE42-4DA7B964D481}" srcOrd="0" destOrd="0" presId="urn:microsoft.com/office/officeart/2005/8/layout/radial5"/>
    <dgm:cxn modelId="{034D0322-0B4D-426E-8D49-735CBD7FBC6F}" type="presOf" srcId="{FE010AD7-28CC-4208-B644-8C05EE5F1871}" destId="{30C87E2F-20A9-41EC-98E5-0619B26BD0BF}" srcOrd="0" destOrd="0" presId="urn:microsoft.com/office/officeart/2005/8/layout/radial5"/>
    <dgm:cxn modelId="{15A06328-5CCB-407C-BEED-9C9A9CA5012A}" type="presOf" srcId="{63701C67-54FF-47B7-91D1-14DFE8ECC153}" destId="{37289B1E-F305-45C2-BEF4-90A1C7B0F964}" srcOrd="0" destOrd="0" presId="urn:microsoft.com/office/officeart/2005/8/layout/radial5"/>
    <dgm:cxn modelId="{D22DB146-8C18-4E38-A960-8A5108B54C38}" type="presOf" srcId="{F731CA74-50CE-44FC-A78B-A4B47597D086}" destId="{931B5893-E4F3-4D93-9909-1EE9BD1422F4}" srcOrd="0" destOrd="0" presId="urn:microsoft.com/office/officeart/2005/8/layout/radial5"/>
    <dgm:cxn modelId="{0761B2F0-C5E4-48C6-8B23-6870A9591D59}" type="presOf" srcId="{25561D80-3CE9-409D-838B-539FF393BD69}" destId="{9EBB9E0B-A35A-414F-9AEC-DCAC0CC8FE48}" srcOrd="0" destOrd="0" presId="urn:microsoft.com/office/officeart/2005/8/layout/radial5"/>
    <dgm:cxn modelId="{3DADAA61-9AC4-4EC5-B709-6C7CF991FD36}" type="presOf" srcId="{25561D80-3CE9-409D-838B-539FF393BD69}" destId="{DE107344-B11F-4BC4-B97D-8218F5F6CF26}" srcOrd="1" destOrd="0" presId="urn:microsoft.com/office/officeart/2005/8/layout/radial5"/>
    <dgm:cxn modelId="{E2D24AD3-A315-4BD7-9352-124D4CAA0BC6}" type="presOf" srcId="{E67E09B4-7FCE-4618-8A8C-F0AF953DD9AE}" destId="{557F220F-0CA5-492A-A447-E0C946375CCF}" srcOrd="0" destOrd="0" presId="urn:microsoft.com/office/officeart/2005/8/layout/radial5"/>
    <dgm:cxn modelId="{6CC334D4-427B-49C8-8681-01A6DA8724FA}" type="presOf" srcId="{F6849A7A-2AFE-4AF2-BDE1-EDF1714B0B5E}" destId="{A9FB5B22-80A8-4C48-B06D-62E2F46E05F4}" srcOrd="0" destOrd="0" presId="urn:microsoft.com/office/officeart/2005/8/layout/radial5"/>
    <dgm:cxn modelId="{1F9D7C64-D722-490F-9291-173067F422D6}" type="presOf" srcId="{8CE18913-32C6-47CD-A6E8-12CD73BDAE43}" destId="{C5166359-2022-44F9-85B7-9D21C9C7A9F4}" srcOrd="0" destOrd="0" presId="urn:microsoft.com/office/officeart/2005/8/layout/radial5"/>
    <dgm:cxn modelId="{6EE9BED8-4168-4FC9-A5A8-DDCE2626D1DC}" type="presOf" srcId="{C47DF9DB-9F36-400B-97DD-239E6CF1333B}" destId="{81A61226-11BB-431F-BFAC-4864D07C0451}" srcOrd="0" destOrd="0" presId="urn:microsoft.com/office/officeart/2005/8/layout/radial5"/>
    <dgm:cxn modelId="{47E89A70-12B4-4CAE-A8BD-98C9B3407711}" type="presOf" srcId="{FE010AD7-28CC-4208-B644-8C05EE5F1871}" destId="{6C8991BD-B98F-4ED2-A72F-012669507CAF}" srcOrd="1" destOrd="0" presId="urn:microsoft.com/office/officeart/2005/8/layout/radial5"/>
    <dgm:cxn modelId="{5025A1F8-99EC-4D0C-87D0-207D77EB546A}" type="presParOf" srcId="{A9FB5B22-80A8-4C48-B06D-62E2F46E05F4}" destId="{D4D23986-1A0D-47FE-B84C-F5241E48C84D}" srcOrd="0" destOrd="0" presId="urn:microsoft.com/office/officeart/2005/8/layout/radial5"/>
    <dgm:cxn modelId="{9F60468C-8EEA-4C0B-BA9F-9E55E61CF3F6}" type="presParOf" srcId="{A9FB5B22-80A8-4C48-B06D-62E2F46E05F4}" destId="{907C4907-DF9B-4E4D-BE42-4DA7B964D481}" srcOrd="1" destOrd="0" presId="urn:microsoft.com/office/officeart/2005/8/layout/radial5"/>
    <dgm:cxn modelId="{FD43B95F-5BC0-4473-B343-14936A80BD5A}" type="presParOf" srcId="{907C4907-DF9B-4E4D-BE42-4DA7B964D481}" destId="{43851C41-90C6-479B-96A7-344A69BEC9E5}" srcOrd="0" destOrd="0" presId="urn:microsoft.com/office/officeart/2005/8/layout/radial5"/>
    <dgm:cxn modelId="{D81D6A0D-4205-4CED-95BD-A7A5E0E1B7A2}" type="presParOf" srcId="{A9FB5B22-80A8-4C48-B06D-62E2F46E05F4}" destId="{931B5893-E4F3-4D93-9909-1EE9BD1422F4}" srcOrd="2" destOrd="0" presId="urn:microsoft.com/office/officeart/2005/8/layout/radial5"/>
    <dgm:cxn modelId="{9F0F9112-E2A5-4C66-9B78-F794024A4ABA}" type="presParOf" srcId="{A9FB5B22-80A8-4C48-B06D-62E2F46E05F4}" destId="{37289B1E-F305-45C2-BEF4-90A1C7B0F964}" srcOrd="3" destOrd="0" presId="urn:microsoft.com/office/officeart/2005/8/layout/radial5"/>
    <dgm:cxn modelId="{8C362082-A049-4E79-8AC1-99190A8B8B39}" type="presParOf" srcId="{37289B1E-F305-45C2-BEF4-90A1C7B0F964}" destId="{7BA72C08-ED17-43BF-AEF6-86D4B54B8DF4}" srcOrd="0" destOrd="0" presId="urn:microsoft.com/office/officeart/2005/8/layout/radial5"/>
    <dgm:cxn modelId="{EB2E1990-C10C-4780-BD06-5A0B5EB33AA2}" type="presParOf" srcId="{A9FB5B22-80A8-4C48-B06D-62E2F46E05F4}" destId="{C5166359-2022-44F9-85B7-9D21C9C7A9F4}" srcOrd="4" destOrd="0" presId="urn:microsoft.com/office/officeart/2005/8/layout/radial5"/>
    <dgm:cxn modelId="{38B3F69C-FE74-464F-870A-C289D64FEBFE}" type="presParOf" srcId="{A9FB5B22-80A8-4C48-B06D-62E2F46E05F4}" destId="{07971B3F-2E1F-4FDD-9E53-795146B7D507}" srcOrd="5" destOrd="0" presId="urn:microsoft.com/office/officeart/2005/8/layout/radial5"/>
    <dgm:cxn modelId="{5B12A6FC-CAC9-4E03-9B43-88966C049951}" type="presParOf" srcId="{07971B3F-2E1F-4FDD-9E53-795146B7D507}" destId="{1FC7B752-4E53-4E33-A9B1-097D403CAB7B}" srcOrd="0" destOrd="0" presId="urn:microsoft.com/office/officeart/2005/8/layout/radial5"/>
    <dgm:cxn modelId="{839573F8-52A6-470F-AEC6-2F513BA2778D}" type="presParOf" srcId="{A9FB5B22-80A8-4C48-B06D-62E2F46E05F4}" destId="{557F220F-0CA5-492A-A447-E0C946375CCF}" srcOrd="6" destOrd="0" presId="urn:microsoft.com/office/officeart/2005/8/layout/radial5"/>
    <dgm:cxn modelId="{A3BF9020-70AA-414F-94E6-C6B80595FC84}" type="presParOf" srcId="{A9FB5B22-80A8-4C48-B06D-62E2F46E05F4}" destId="{9EBB9E0B-A35A-414F-9AEC-DCAC0CC8FE48}" srcOrd="7" destOrd="0" presId="urn:microsoft.com/office/officeart/2005/8/layout/radial5"/>
    <dgm:cxn modelId="{7183A471-D738-4D41-A18E-52E7B6D84EE3}" type="presParOf" srcId="{9EBB9E0B-A35A-414F-9AEC-DCAC0CC8FE48}" destId="{DE107344-B11F-4BC4-B97D-8218F5F6CF26}" srcOrd="0" destOrd="0" presId="urn:microsoft.com/office/officeart/2005/8/layout/radial5"/>
    <dgm:cxn modelId="{6FD729BD-8143-402C-82B3-553AC38E2052}" type="presParOf" srcId="{A9FB5B22-80A8-4C48-B06D-62E2F46E05F4}" destId="{81A61226-11BB-431F-BFAC-4864D07C0451}" srcOrd="8" destOrd="0" presId="urn:microsoft.com/office/officeart/2005/8/layout/radial5"/>
    <dgm:cxn modelId="{9165B375-B2CA-421C-ABBB-6B23FEBB5963}" type="presParOf" srcId="{A9FB5B22-80A8-4C48-B06D-62E2F46E05F4}" destId="{30C87E2F-20A9-41EC-98E5-0619B26BD0BF}" srcOrd="9" destOrd="0" presId="urn:microsoft.com/office/officeart/2005/8/layout/radial5"/>
    <dgm:cxn modelId="{860B62B9-E08B-48D3-8E1D-64CB5E490D1E}" type="presParOf" srcId="{30C87E2F-20A9-41EC-98E5-0619B26BD0BF}" destId="{6C8991BD-B98F-4ED2-A72F-012669507CAF}" srcOrd="0" destOrd="0" presId="urn:microsoft.com/office/officeart/2005/8/layout/radial5"/>
    <dgm:cxn modelId="{777B6E71-9151-4C3F-A28D-4486D60CCE51}" type="presParOf" srcId="{A9FB5B22-80A8-4C48-B06D-62E2F46E05F4}" destId="{102FFDCD-BA19-4826-813A-E6B9BD8C5F54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FFCCF4C-98AE-46D5-B9EE-9119412DB4BC}">
      <dsp:nvSpPr>
        <dsp:cNvPr id="0" name=""/>
        <dsp:cNvSpPr/>
      </dsp:nvSpPr>
      <dsp:spPr>
        <a:xfrm>
          <a:off x="0" y="0"/>
          <a:ext cx="7704856" cy="105273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rgbClr val="002060"/>
              </a:solidFill>
              <a:latin typeface="Minion Pro Cond" pitchFamily="18" charset="0"/>
            </a:rPr>
            <a:t>Чтение или рассказывание сказок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rgbClr val="002060"/>
              </a:solidFill>
              <a:latin typeface="Minion Pro Cond" pitchFamily="18" charset="0"/>
            </a:rPr>
            <a:t>Рассматривание иллюстраций к сказкам</a:t>
          </a:r>
          <a:endParaRPr lang="ru-RU" sz="1800" b="0" kern="1200" dirty="0"/>
        </a:p>
      </dsp:txBody>
      <dsp:txXfrm>
        <a:off x="1646244" y="0"/>
        <a:ext cx="6058611" cy="1052730"/>
      </dsp:txXfrm>
    </dsp:sp>
    <dsp:sp modelId="{AAB7FBF5-08C2-4B47-8D59-95E72576CB31}">
      <dsp:nvSpPr>
        <dsp:cNvPr id="0" name=""/>
        <dsp:cNvSpPr/>
      </dsp:nvSpPr>
      <dsp:spPr>
        <a:xfrm>
          <a:off x="72003" y="72006"/>
          <a:ext cx="1540971" cy="84218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77019B-4EDF-449F-B38C-406A6DF06295}">
      <dsp:nvSpPr>
        <dsp:cNvPr id="0" name=""/>
        <dsp:cNvSpPr/>
      </dsp:nvSpPr>
      <dsp:spPr>
        <a:xfrm>
          <a:off x="0" y="1158003"/>
          <a:ext cx="7704856" cy="1052730"/>
        </a:xfrm>
        <a:prstGeom prst="roundRect">
          <a:avLst>
            <a:gd name="adj" fmla="val 10000"/>
          </a:avLst>
        </a:prstGeom>
        <a:solidFill>
          <a:schemeClr val="accent2">
            <a:hueOff val="-2135872"/>
            <a:satOff val="6241"/>
            <a:lumOff val="-11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  <a:latin typeface="Minion Pro Cond" pitchFamily="18" charset="0"/>
            </a:rPr>
            <a:t>Инсценировка русских народных сказок с использованием                                                     Различных видов театров                                                                                 Дидактические игры</a:t>
          </a:r>
          <a:endParaRPr lang="ru-RU" sz="1600" kern="1200" dirty="0"/>
        </a:p>
      </dsp:txBody>
      <dsp:txXfrm>
        <a:off x="1646244" y="1158003"/>
        <a:ext cx="6058611" cy="1052730"/>
      </dsp:txXfrm>
    </dsp:sp>
    <dsp:sp modelId="{2E31BFEB-DD0A-43A1-87CD-4C79961FA960}">
      <dsp:nvSpPr>
        <dsp:cNvPr id="0" name=""/>
        <dsp:cNvSpPr/>
      </dsp:nvSpPr>
      <dsp:spPr>
        <a:xfrm>
          <a:off x="144013" y="1296146"/>
          <a:ext cx="1540971" cy="84218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FB354A-02D5-45D6-8C5D-94AADB09B57E}">
      <dsp:nvSpPr>
        <dsp:cNvPr id="0" name=""/>
        <dsp:cNvSpPr/>
      </dsp:nvSpPr>
      <dsp:spPr>
        <a:xfrm>
          <a:off x="0" y="2319459"/>
          <a:ext cx="7704856" cy="1052730"/>
        </a:xfrm>
        <a:prstGeom prst="roundRect">
          <a:avLst>
            <a:gd name="adj" fmla="val 10000"/>
          </a:avLst>
        </a:prstGeom>
        <a:solidFill>
          <a:schemeClr val="accent2">
            <a:hueOff val="-4271743"/>
            <a:satOff val="12481"/>
            <a:lumOff val="-2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  <a:latin typeface="Minion Pro Cond" pitchFamily="18" charset="0"/>
            </a:rPr>
            <a:t>Загадывание загадок по сказкам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  <a:latin typeface="Minion Pro Cond" pitchFamily="18" charset="0"/>
            </a:rPr>
            <a:t>Подвижные игры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  <a:latin typeface="Minion Pro Cond" pitchFamily="18" charset="0"/>
            </a:rPr>
            <a:t>Выкладывание сказок из </a:t>
          </a:r>
          <a:r>
            <a:rPr lang="ru-RU" sz="1600" kern="1200" dirty="0" err="1" smtClean="0">
              <a:solidFill>
                <a:srgbClr val="002060"/>
              </a:solidFill>
              <a:latin typeface="Minion Pro Cond" pitchFamily="18" charset="0"/>
            </a:rPr>
            <a:t>пазлов</a:t>
          </a:r>
          <a:endParaRPr lang="ru-RU" sz="1600" kern="1200" dirty="0"/>
        </a:p>
      </dsp:txBody>
      <dsp:txXfrm>
        <a:off x="1646244" y="2319459"/>
        <a:ext cx="6058611" cy="1052730"/>
      </dsp:txXfrm>
    </dsp:sp>
    <dsp:sp modelId="{A72A50FA-BFC1-49D9-83B3-30BE6750D813}">
      <dsp:nvSpPr>
        <dsp:cNvPr id="0" name=""/>
        <dsp:cNvSpPr/>
      </dsp:nvSpPr>
      <dsp:spPr>
        <a:xfrm>
          <a:off x="72003" y="2448271"/>
          <a:ext cx="1540971" cy="84218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744352-6D5D-4740-BC39-2591996927B4}">
      <dsp:nvSpPr>
        <dsp:cNvPr id="0" name=""/>
        <dsp:cNvSpPr/>
      </dsp:nvSpPr>
      <dsp:spPr>
        <a:xfrm>
          <a:off x="0" y="3474009"/>
          <a:ext cx="7704856" cy="1052730"/>
        </a:xfrm>
        <a:prstGeom prst="roundRect">
          <a:avLst>
            <a:gd name="adj" fmla="val 10000"/>
          </a:avLst>
        </a:prstGeom>
        <a:solidFill>
          <a:schemeClr val="accent2">
            <a:hueOff val="-6407615"/>
            <a:satOff val="18722"/>
            <a:lumOff val="-352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Minion Pro Cond" pitchFamily="18" charset="0"/>
            </a:rPr>
            <a:t>Настольные игры .                                                                                                                                                                  Выставка книг по русским народным сказкам</a:t>
          </a:r>
          <a:endParaRPr lang="ru-RU" sz="1800" kern="1200" dirty="0">
            <a:solidFill>
              <a:srgbClr val="002060"/>
            </a:solidFill>
            <a:latin typeface="Minion Pro Cond" pitchFamily="18" charset="0"/>
          </a:endParaRPr>
        </a:p>
      </dsp:txBody>
      <dsp:txXfrm>
        <a:off x="1646244" y="3474009"/>
        <a:ext cx="6058611" cy="1052730"/>
      </dsp:txXfrm>
    </dsp:sp>
    <dsp:sp modelId="{D14342E9-3600-4B3B-94EA-5A642E6330B6}">
      <dsp:nvSpPr>
        <dsp:cNvPr id="0" name=""/>
        <dsp:cNvSpPr/>
      </dsp:nvSpPr>
      <dsp:spPr>
        <a:xfrm>
          <a:off x="94732" y="3607192"/>
          <a:ext cx="1540971" cy="84218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C50F6E-BF23-4A60-AA43-F66F38DC48C5}">
      <dsp:nvSpPr>
        <dsp:cNvPr id="0" name=""/>
        <dsp:cNvSpPr/>
      </dsp:nvSpPr>
      <dsp:spPr>
        <a:xfrm>
          <a:off x="0" y="4632013"/>
          <a:ext cx="7704856" cy="1052730"/>
        </a:xfrm>
        <a:prstGeom prst="roundRect">
          <a:avLst>
            <a:gd name="adj" fmla="val 10000"/>
          </a:avLst>
        </a:prstGeom>
        <a:solidFill>
          <a:schemeClr val="accent2">
            <a:hueOff val="-8543487"/>
            <a:satOff val="24962"/>
            <a:lumOff val="-4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Minion Pro Cond" pitchFamily="18" charset="0"/>
            </a:rPr>
            <a:t>Выставка детских работ по русским народным сказкам                                                            Продуктивная деятельность </a:t>
          </a:r>
          <a:endParaRPr lang="ru-RU" sz="1800" kern="1200" dirty="0"/>
        </a:p>
      </dsp:txBody>
      <dsp:txXfrm>
        <a:off x="1646244" y="4632013"/>
        <a:ext cx="6058611" cy="1052730"/>
      </dsp:txXfrm>
    </dsp:sp>
    <dsp:sp modelId="{81CEC343-85AE-40FE-8D51-6EA4590146A1}">
      <dsp:nvSpPr>
        <dsp:cNvPr id="0" name=""/>
        <dsp:cNvSpPr/>
      </dsp:nvSpPr>
      <dsp:spPr>
        <a:xfrm>
          <a:off x="72003" y="4752529"/>
          <a:ext cx="1540971" cy="84218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10800000"/>
          </a:camera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9940C45-907D-40F4-8725-69E43002A605}">
      <dsp:nvSpPr>
        <dsp:cNvPr id="0" name=""/>
        <dsp:cNvSpPr/>
      </dsp:nvSpPr>
      <dsp:spPr>
        <a:xfrm>
          <a:off x="808" y="185"/>
          <a:ext cx="3153866" cy="225678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B12213"/>
              </a:solidFill>
              <a:latin typeface="Minion Pro Cond" pitchFamily="18" charset="0"/>
            </a:rPr>
            <a:t>Родительское собрание, индивидуальные консультации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0" kern="1200" dirty="0" smtClean="0">
              <a:solidFill>
                <a:srgbClr val="006600"/>
              </a:solidFill>
              <a:latin typeface="Monotype Corsiva" pitchFamily="66" charset="0"/>
            </a:rPr>
            <a:t>«Сказка ложь - да в ней намек»; «Воспитание сказкой»; «Особенности чтения сказок о животных»; «Как подружиться со сказкой?»</a:t>
          </a:r>
          <a:endParaRPr lang="ru-RU" sz="1600" i="0" kern="1200" dirty="0">
            <a:solidFill>
              <a:srgbClr val="006600"/>
            </a:solidFill>
            <a:latin typeface="Monotype Corsiva" pitchFamily="66" charset="0"/>
          </a:endParaRPr>
        </a:p>
      </dsp:txBody>
      <dsp:txXfrm>
        <a:off x="808" y="185"/>
        <a:ext cx="3153866" cy="2256780"/>
      </dsp:txXfrm>
    </dsp:sp>
    <dsp:sp modelId="{7BC5F3C3-63FD-45C9-B06B-80B4FE9DBF87}">
      <dsp:nvSpPr>
        <dsp:cNvPr id="0" name=""/>
        <dsp:cNvSpPr/>
      </dsp:nvSpPr>
      <dsp:spPr>
        <a:xfrm>
          <a:off x="3384370" y="71999"/>
          <a:ext cx="3153866" cy="2063347"/>
        </a:xfrm>
        <a:prstGeom prst="rect">
          <a:avLst/>
        </a:prstGeom>
        <a:gradFill rotWithShape="0">
          <a:gsLst>
            <a:gs pos="0">
              <a:schemeClr val="accent3">
                <a:hueOff val="-399998"/>
                <a:satOff val="12094"/>
                <a:lumOff val="2091"/>
                <a:alphaOff val="0"/>
                <a:shade val="51000"/>
                <a:satMod val="130000"/>
              </a:schemeClr>
            </a:gs>
            <a:gs pos="80000">
              <a:schemeClr val="accent3">
                <a:hueOff val="-399998"/>
                <a:satOff val="12094"/>
                <a:lumOff val="2091"/>
                <a:alphaOff val="0"/>
                <a:shade val="93000"/>
                <a:satMod val="130000"/>
              </a:schemeClr>
            </a:gs>
            <a:gs pos="100000">
              <a:schemeClr val="accent3">
                <a:hueOff val="-399998"/>
                <a:satOff val="12094"/>
                <a:lumOff val="209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C00000"/>
              </a:solidFill>
              <a:latin typeface="Minion Pro Cond" pitchFamily="18" charset="0"/>
            </a:rPr>
            <a:t> Совместные досуги, развлечения детей и родителей. </a:t>
          </a:r>
          <a:endParaRPr lang="ru-RU" sz="2400" kern="1200" dirty="0">
            <a:solidFill>
              <a:srgbClr val="C00000"/>
            </a:solidFill>
            <a:latin typeface="Minion Pro Cond" pitchFamily="18" charset="0"/>
          </a:endParaRPr>
        </a:p>
      </dsp:txBody>
      <dsp:txXfrm>
        <a:off x="3384370" y="71999"/>
        <a:ext cx="3153866" cy="2063347"/>
      </dsp:txXfrm>
    </dsp:sp>
    <dsp:sp modelId="{958E00DA-14D5-4A86-A875-4A2457BFC653}">
      <dsp:nvSpPr>
        <dsp:cNvPr id="0" name=""/>
        <dsp:cNvSpPr/>
      </dsp:nvSpPr>
      <dsp:spPr>
        <a:xfrm>
          <a:off x="0" y="2448273"/>
          <a:ext cx="3153866" cy="2179990"/>
        </a:xfrm>
        <a:prstGeom prst="rect">
          <a:avLst/>
        </a:prstGeom>
        <a:gradFill rotWithShape="0">
          <a:gsLst>
            <a:gs pos="0">
              <a:schemeClr val="accent3">
                <a:hueOff val="-799997"/>
                <a:satOff val="24189"/>
                <a:lumOff val="4183"/>
                <a:alphaOff val="0"/>
                <a:shade val="51000"/>
                <a:satMod val="130000"/>
              </a:schemeClr>
            </a:gs>
            <a:gs pos="80000">
              <a:schemeClr val="accent3">
                <a:hueOff val="-799997"/>
                <a:satOff val="24189"/>
                <a:lumOff val="4183"/>
                <a:alphaOff val="0"/>
                <a:shade val="93000"/>
                <a:satMod val="130000"/>
              </a:schemeClr>
            </a:gs>
            <a:gs pos="100000">
              <a:schemeClr val="accent3">
                <a:hueOff val="-799997"/>
                <a:satOff val="24189"/>
                <a:lumOff val="41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0" u="none" kern="1200" dirty="0" smtClean="0">
              <a:solidFill>
                <a:srgbClr val="C00000"/>
              </a:solidFill>
              <a:latin typeface="Minion Pro Cond" pitchFamily="18" charset="0"/>
            </a:rPr>
            <a:t>Привлечение родителей по изготовлению пальчикового, варежкового театров, пошив костюмов к  театрализации сказок</a:t>
          </a:r>
          <a:endParaRPr lang="ru-RU" sz="2000" i="0" u="none" kern="1200" dirty="0">
            <a:solidFill>
              <a:srgbClr val="C00000"/>
            </a:solidFill>
            <a:latin typeface="Minion Pro Cond" pitchFamily="18" charset="0"/>
          </a:endParaRPr>
        </a:p>
      </dsp:txBody>
      <dsp:txXfrm>
        <a:off x="0" y="2448273"/>
        <a:ext cx="3153866" cy="2179990"/>
      </dsp:txXfrm>
    </dsp:sp>
    <dsp:sp modelId="{16887422-C569-4909-85D0-A6AC1DEC18EB}">
      <dsp:nvSpPr>
        <dsp:cNvPr id="0" name=""/>
        <dsp:cNvSpPr/>
      </dsp:nvSpPr>
      <dsp:spPr>
        <a:xfrm>
          <a:off x="3245159" y="2448273"/>
          <a:ext cx="3153866" cy="2179990"/>
        </a:xfrm>
        <a:prstGeom prst="rect">
          <a:avLst/>
        </a:prstGeom>
        <a:gradFill rotWithShape="0">
          <a:gsLst>
            <a:gs pos="0">
              <a:schemeClr val="accent3">
                <a:hueOff val="-1199995"/>
                <a:satOff val="36283"/>
                <a:lumOff val="6274"/>
                <a:alphaOff val="0"/>
                <a:shade val="51000"/>
                <a:satMod val="130000"/>
              </a:schemeClr>
            </a:gs>
            <a:gs pos="80000">
              <a:schemeClr val="accent3">
                <a:hueOff val="-1199995"/>
                <a:satOff val="36283"/>
                <a:lumOff val="6274"/>
                <a:alphaOff val="0"/>
                <a:shade val="93000"/>
                <a:satMod val="130000"/>
              </a:schemeClr>
            </a:gs>
            <a:gs pos="100000">
              <a:schemeClr val="accent3">
                <a:hueOff val="-1199995"/>
                <a:satOff val="36283"/>
                <a:lumOff val="627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C00000"/>
              </a:solidFill>
              <a:latin typeface="Minion Pro Cond" pitchFamily="18" charset="0"/>
            </a:rPr>
            <a:t>Выставки совместных творческих  работ, конкурсов рисунков.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C00000"/>
              </a:solidFill>
              <a:latin typeface="Monotype Corsiva" pitchFamily="66" charset="0"/>
            </a:rPr>
            <a:t>« </a:t>
          </a:r>
          <a:r>
            <a:rPr lang="ru-RU" sz="1900" kern="1200" dirty="0" smtClean="0">
              <a:solidFill>
                <a:srgbClr val="006600"/>
              </a:solidFill>
              <a:latin typeface="Monotype Corsiva" pitchFamily="66" charset="0"/>
            </a:rPr>
            <a:t>Наши любимые русские народные сказки» ;  «Животные в сказках»</a:t>
          </a:r>
          <a:r>
            <a:rPr lang="ru-RU" sz="1900" kern="1200" dirty="0" smtClean="0">
              <a:solidFill>
                <a:srgbClr val="C00000"/>
              </a:solidFill>
              <a:latin typeface="Monotype Corsiva" pitchFamily="66" charset="0"/>
            </a:rPr>
            <a:t>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C00000"/>
              </a:solidFill>
              <a:latin typeface="Monotype Corsiva" pitchFamily="66" charset="0"/>
            </a:rPr>
            <a:t> </a:t>
          </a:r>
          <a:endParaRPr lang="ru-RU" sz="1900" kern="1200" dirty="0">
            <a:solidFill>
              <a:srgbClr val="C00000"/>
            </a:solidFill>
            <a:latin typeface="Monotype Corsiva" pitchFamily="66" charset="0"/>
          </a:endParaRPr>
        </a:p>
      </dsp:txBody>
      <dsp:txXfrm>
        <a:off x="3245159" y="2448273"/>
        <a:ext cx="3153866" cy="217999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4D23986-1A0D-47FE-B84C-F5241E48C84D}">
      <dsp:nvSpPr>
        <dsp:cNvPr id="0" name=""/>
        <dsp:cNvSpPr/>
      </dsp:nvSpPr>
      <dsp:spPr>
        <a:xfrm>
          <a:off x="3351206" y="2060600"/>
          <a:ext cx="1309866" cy="1258652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FF0000"/>
              </a:solidFill>
              <a:latin typeface="Minion Pro Cond" pitchFamily="18" charset="0"/>
            </a:rPr>
            <a:t>Сказки</a:t>
          </a:r>
          <a:endParaRPr lang="ru-RU" sz="2300" b="1" kern="1200" dirty="0">
            <a:solidFill>
              <a:srgbClr val="FF0000"/>
            </a:solidFill>
            <a:latin typeface="Minion Pro Cond" pitchFamily="18" charset="0"/>
          </a:endParaRPr>
        </a:p>
      </dsp:txBody>
      <dsp:txXfrm>
        <a:off x="3351206" y="2060600"/>
        <a:ext cx="1309866" cy="1258652"/>
      </dsp:txXfrm>
    </dsp:sp>
    <dsp:sp modelId="{907C4907-DF9B-4E4D-BE42-4DA7B964D481}">
      <dsp:nvSpPr>
        <dsp:cNvPr id="0" name=""/>
        <dsp:cNvSpPr/>
      </dsp:nvSpPr>
      <dsp:spPr>
        <a:xfrm rot="16200000">
          <a:off x="3855293" y="1542237"/>
          <a:ext cx="301691" cy="4845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6200000">
        <a:off x="3855293" y="1542237"/>
        <a:ext cx="301691" cy="484573"/>
      </dsp:txXfrm>
    </dsp:sp>
    <dsp:sp modelId="{931B5893-E4F3-4D93-9909-1EE9BD1422F4}">
      <dsp:nvSpPr>
        <dsp:cNvPr id="0" name=""/>
        <dsp:cNvSpPr/>
      </dsp:nvSpPr>
      <dsp:spPr>
        <a:xfrm>
          <a:off x="3132346" y="-100240"/>
          <a:ext cx="1747586" cy="1591611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Дружба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3132346" y="-100240"/>
        <a:ext cx="1747586" cy="1591611"/>
      </dsp:txXfrm>
    </dsp:sp>
    <dsp:sp modelId="{37289B1E-F305-45C2-BEF4-90A1C7B0F964}">
      <dsp:nvSpPr>
        <dsp:cNvPr id="0" name=""/>
        <dsp:cNvSpPr/>
      </dsp:nvSpPr>
      <dsp:spPr>
        <a:xfrm rot="20362730">
          <a:off x="4694757" y="2146934"/>
          <a:ext cx="221002" cy="4845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2135872"/>
            <a:satOff val="6241"/>
            <a:lumOff val="-117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20362730">
        <a:off x="4694757" y="2146934"/>
        <a:ext cx="221002" cy="484573"/>
      </dsp:txXfrm>
    </dsp:sp>
    <dsp:sp modelId="{C5166359-2022-44F9-85B7-9D21C9C7A9F4}">
      <dsp:nvSpPr>
        <dsp:cNvPr id="0" name=""/>
        <dsp:cNvSpPr/>
      </dsp:nvSpPr>
      <dsp:spPr>
        <a:xfrm>
          <a:off x="4923978" y="1131331"/>
          <a:ext cx="1962480" cy="1687955"/>
        </a:xfrm>
        <a:prstGeom prst="ellipse">
          <a:avLst/>
        </a:prstGeom>
        <a:solidFill>
          <a:srgbClr val="94EB5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rgbClr val="002060"/>
              </a:solidFill>
            </a:rPr>
            <a:t>Ответственность</a:t>
          </a:r>
          <a:endParaRPr lang="ru-RU" sz="1400" b="0" kern="1200" dirty="0">
            <a:solidFill>
              <a:srgbClr val="002060"/>
            </a:solidFill>
          </a:endParaRPr>
        </a:p>
      </dsp:txBody>
      <dsp:txXfrm>
        <a:off x="4923978" y="1131331"/>
        <a:ext cx="1962480" cy="1687955"/>
      </dsp:txXfrm>
    </dsp:sp>
    <dsp:sp modelId="{07971B3F-2E1F-4FDD-9E53-795146B7D507}">
      <dsp:nvSpPr>
        <dsp:cNvPr id="0" name=""/>
        <dsp:cNvSpPr/>
      </dsp:nvSpPr>
      <dsp:spPr>
        <a:xfrm rot="3240000">
          <a:off x="4390823" y="3154724"/>
          <a:ext cx="258087" cy="4845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4271743"/>
            <a:satOff val="12481"/>
            <a:lumOff val="-23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3240000">
        <a:off x="4390823" y="3154724"/>
        <a:ext cx="258087" cy="484573"/>
      </dsp:txXfrm>
    </dsp:sp>
    <dsp:sp modelId="{557F220F-0CA5-492A-A447-E0C946375CCF}">
      <dsp:nvSpPr>
        <dsp:cNvPr id="0" name=""/>
        <dsp:cNvSpPr/>
      </dsp:nvSpPr>
      <dsp:spPr>
        <a:xfrm>
          <a:off x="4236113" y="3465999"/>
          <a:ext cx="1884564" cy="1674800"/>
        </a:xfrm>
        <a:prstGeom prst="ellipse">
          <a:avLst/>
        </a:prstGeom>
        <a:solidFill>
          <a:schemeClr val="accent2">
            <a:hueOff val="-4271743"/>
            <a:satOff val="12481"/>
            <a:lumOff val="-235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rgbClr val="002060"/>
              </a:solidFill>
            </a:rPr>
            <a:t>Уважение</a:t>
          </a:r>
          <a:endParaRPr lang="ru-RU" sz="2300" kern="1200" dirty="0">
            <a:solidFill>
              <a:srgbClr val="002060"/>
            </a:solidFill>
          </a:endParaRPr>
        </a:p>
      </dsp:txBody>
      <dsp:txXfrm>
        <a:off x="4236113" y="3465999"/>
        <a:ext cx="1884564" cy="1674800"/>
      </dsp:txXfrm>
    </dsp:sp>
    <dsp:sp modelId="{9EBB9E0B-A35A-414F-9AEC-DCAC0CC8FE48}">
      <dsp:nvSpPr>
        <dsp:cNvPr id="0" name=""/>
        <dsp:cNvSpPr/>
      </dsp:nvSpPr>
      <dsp:spPr>
        <a:xfrm rot="7560000">
          <a:off x="3354449" y="3161087"/>
          <a:ext cx="266681" cy="4845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6407615"/>
            <a:satOff val="18722"/>
            <a:lumOff val="-352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7560000">
        <a:off x="3354449" y="3161087"/>
        <a:ext cx="266681" cy="484573"/>
      </dsp:txXfrm>
    </dsp:sp>
    <dsp:sp modelId="{81A61226-11BB-431F-BFAC-4864D07C0451}">
      <dsp:nvSpPr>
        <dsp:cNvPr id="0" name=""/>
        <dsp:cNvSpPr/>
      </dsp:nvSpPr>
      <dsp:spPr>
        <a:xfrm>
          <a:off x="1872210" y="3494232"/>
          <a:ext cx="1923344" cy="1618333"/>
        </a:xfrm>
        <a:prstGeom prst="ellipse">
          <a:avLst/>
        </a:prstGeom>
        <a:solidFill>
          <a:schemeClr val="accent2">
            <a:hueOff val="-6407615"/>
            <a:satOff val="18722"/>
            <a:lumOff val="-352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rgbClr val="002060"/>
              </a:solidFill>
            </a:rPr>
            <a:t>мудрость</a:t>
          </a:r>
          <a:endParaRPr lang="ru-RU" sz="2300" kern="1200" dirty="0">
            <a:solidFill>
              <a:srgbClr val="002060"/>
            </a:solidFill>
          </a:endParaRPr>
        </a:p>
      </dsp:txBody>
      <dsp:txXfrm>
        <a:off x="1872210" y="3494232"/>
        <a:ext cx="1923344" cy="1618333"/>
      </dsp:txXfrm>
    </dsp:sp>
    <dsp:sp modelId="{30C87E2F-20A9-41EC-98E5-0619B26BD0BF}">
      <dsp:nvSpPr>
        <dsp:cNvPr id="0" name=""/>
        <dsp:cNvSpPr/>
      </dsp:nvSpPr>
      <dsp:spPr>
        <a:xfrm rot="12006338">
          <a:off x="2904194" y="2110228"/>
          <a:ext cx="360411" cy="4845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8543487"/>
            <a:satOff val="24962"/>
            <a:lumOff val="-47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2006338">
        <a:off x="2904194" y="2110228"/>
        <a:ext cx="360411" cy="484573"/>
      </dsp:txXfrm>
    </dsp:sp>
    <dsp:sp modelId="{102FFDCD-BA19-4826-813A-E6B9BD8C5F54}">
      <dsp:nvSpPr>
        <dsp:cNvPr id="0" name=""/>
        <dsp:cNvSpPr/>
      </dsp:nvSpPr>
      <dsp:spPr>
        <a:xfrm>
          <a:off x="720081" y="1080115"/>
          <a:ext cx="2145279" cy="1599136"/>
        </a:xfrm>
        <a:prstGeom prst="ellipse">
          <a:avLst/>
        </a:prstGeom>
        <a:solidFill>
          <a:schemeClr val="accent2">
            <a:hueOff val="-8543487"/>
            <a:satOff val="24962"/>
            <a:lumOff val="-470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rgbClr val="002060"/>
              </a:solidFill>
            </a:rPr>
            <a:t>Послушание</a:t>
          </a:r>
          <a:endParaRPr lang="ru-RU" sz="1600" b="0" kern="1200" dirty="0">
            <a:solidFill>
              <a:srgbClr val="002060"/>
            </a:solidFill>
          </a:endParaRPr>
        </a:p>
      </dsp:txBody>
      <dsp:txXfrm>
        <a:off x="720081" y="1080115"/>
        <a:ext cx="2145279" cy="15991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 userDrawn="1"/>
        </p:nvSpPr>
        <p:spPr>
          <a:xfrm>
            <a:off x="142844" y="214290"/>
            <a:ext cx="8858312" cy="6429420"/>
          </a:xfrm>
          <a:prstGeom prst="roundRect">
            <a:avLst/>
          </a:prstGeom>
          <a:solidFill>
            <a:schemeClr val="accent3">
              <a:lumMod val="60000"/>
              <a:lumOff val="40000"/>
              <a:alpha val="56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_preview.jpg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A6D9EC"/>
              </a:clrFrom>
              <a:clrTo>
                <a:srgbClr val="A6D9E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2396" y="4572008"/>
            <a:ext cx="1571604" cy="2094163"/>
          </a:xfrm>
          <a:prstGeom prst="rect">
            <a:avLst/>
          </a:prstGeom>
        </p:spPr>
      </p:pic>
      <p:pic>
        <p:nvPicPr>
          <p:cNvPr id="10" name="Рисунок 9" descr="7)))))).jpg"/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7000"/>
          </a:blip>
          <a:stretch>
            <a:fillRect/>
          </a:stretch>
        </p:blipFill>
        <p:spPr>
          <a:xfrm>
            <a:off x="357158" y="3357562"/>
            <a:ext cx="1292221" cy="3214686"/>
          </a:xfrm>
          <a:prstGeom prst="rect">
            <a:avLst/>
          </a:prstGeom>
          <a:scene3d>
            <a:camera prst="orthographicFront">
              <a:rot lat="0" lon="10200000" rev="0"/>
            </a:camera>
            <a:lightRig rig="threePt" dir="t"/>
          </a:scene3d>
        </p:spPr>
      </p:pic>
      <p:pic>
        <p:nvPicPr>
          <p:cNvPr id="12" name="Рисунок 11" descr="108386039_large_020.jpg"/>
          <p:cNvPicPr>
            <a:picLocks noChangeAspect="1"/>
          </p:cNvPicPr>
          <p:nvPr userDrawn="1"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9000" contrast="40000"/>
          </a:blip>
          <a:stretch>
            <a:fillRect/>
          </a:stretch>
        </p:blipFill>
        <p:spPr>
          <a:xfrm>
            <a:off x="6500794" y="0"/>
            <a:ext cx="2643206" cy="2584057"/>
          </a:xfrm>
          <a:prstGeom prst="rect">
            <a:avLst/>
          </a:prstGeom>
          <a:scene3d>
            <a:camera prst="orthographicFront">
              <a:rot lat="0" lon="9600000" rev="0"/>
            </a:camera>
            <a:lightRig rig="threePt" dir="t"/>
          </a:scene3d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33">
            <a:alpha val="7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/>
          <p:cNvSpPr/>
          <p:nvPr userDrawn="1"/>
        </p:nvSpPr>
        <p:spPr>
          <a:xfrm>
            <a:off x="214282" y="214290"/>
            <a:ext cx="8715436" cy="6500858"/>
          </a:xfrm>
          <a:prstGeom prst="roundRect">
            <a:avLst/>
          </a:prstGeom>
          <a:solidFill>
            <a:schemeClr val="accent3">
              <a:lumMod val="40000"/>
              <a:lumOff val="60000"/>
              <a:alpha val="38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8" name="Рисунок 17" descr="kolobok.png"/>
          <p:cNvPicPr>
            <a:picLocks noChangeAspect="1"/>
          </p:cNvPicPr>
          <p:nvPr userDrawn="1"/>
        </p:nvPicPr>
        <p:blipFill>
          <a:blip r:embed="rId13" cstate="screen"/>
          <a:stretch>
            <a:fillRect/>
          </a:stretch>
        </p:blipFill>
        <p:spPr>
          <a:xfrm>
            <a:off x="285720" y="5123124"/>
            <a:ext cx="1714512" cy="1470182"/>
          </a:xfrm>
          <a:prstGeom prst="rect">
            <a:avLst/>
          </a:prstGeom>
        </p:spPr>
      </p:pic>
      <p:pic>
        <p:nvPicPr>
          <p:cNvPr id="22" name="Рисунок 21" descr="j56918_1305740307.png"/>
          <p:cNvPicPr>
            <a:picLocks noChangeAspect="1"/>
          </p:cNvPicPr>
          <p:nvPr userDrawn="1"/>
        </p:nvPicPr>
        <p:blipFill>
          <a:blip r:embed="rId14" cstate="screen"/>
          <a:stretch>
            <a:fillRect/>
          </a:stretch>
        </p:blipFill>
        <p:spPr>
          <a:xfrm>
            <a:off x="6636659" y="2714620"/>
            <a:ext cx="2507341" cy="4143380"/>
          </a:xfrm>
          <a:prstGeom prst="rect">
            <a:avLst/>
          </a:prstGeom>
        </p:spPr>
      </p:pic>
      <p:pic>
        <p:nvPicPr>
          <p:cNvPr id="26" name="Рисунок 25" descr="108386039_large_020.jpg"/>
          <p:cNvPicPr>
            <a:picLocks noChangeAspect="1"/>
          </p:cNvPicPr>
          <p:nvPr userDrawn="1"/>
        </p:nvPicPr>
        <p:blipFill>
          <a:blip r:embed="rId1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9000" contrast="40000"/>
          </a:blip>
          <a:stretch>
            <a:fillRect/>
          </a:stretch>
        </p:blipFill>
        <p:spPr>
          <a:xfrm>
            <a:off x="0" y="0"/>
            <a:ext cx="2643206" cy="258405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634">
            <a:alpha val="7764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916832"/>
            <a:ext cx="7772400" cy="2004823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  <a:t>«Русская народная сказка в духовно-нравственном воспитании детей среднего дошкольного возраста».</a:t>
            </a:r>
            <a:endParaRPr lang="ru-RU" sz="3600" b="1" i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3728" y="5301208"/>
            <a:ext cx="4896544" cy="936104"/>
          </a:xfrm>
        </p:spPr>
        <p:txBody>
          <a:bodyPr>
            <a:noAutofit/>
          </a:bodyPr>
          <a:lstStyle/>
          <a:p>
            <a:pPr algn="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Воспитатель  Собина Елена Борисовна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2483768" y="260648"/>
            <a:ext cx="5400600" cy="792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МУНИЦИПАЛЬНОЕ  БЮДЖЕТНОЕ  ДОШКОЛЬНОЕ  ОБРАЗОВАТЕЛЬНОЕ  УЧРЕЖДЕНИЕ </a:t>
            </a:r>
            <a:endParaRPr kumimoji="0" lang="ru-RU" sz="56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 ДЕТСКИЙ САД   «ТЕРЕМОК»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5600" b="1" noProof="0" dirty="0" smtClean="0">
                <a:solidFill>
                  <a:srgbClr val="006600"/>
                </a:solidFill>
              </a:rPr>
              <a:t>Московская  область г.Долгопрудный</a:t>
            </a:r>
            <a:r>
              <a:rPr kumimoji="0" lang="ru-RU" sz="5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  <a:ea typeface="Calibri"/>
              </a:rPr>
              <a:t>Работа с детьми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63888" y="3645024"/>
            <a:ext cx="285610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Чтобы сказки не обидеть</a:t>
            </a:r>
          </a:p>
          <a:p>
            <a:r>
              <a:rPr lang="ru-RU" dirty="0" smtClean="0"/>
              <a:t>Надо их почаще видеть,</a:t>
            </a:r>
          </a:p>
          <a:p>
            <a:r>
              <a:rPr lang="ru-RU" dirty="0" smtClean="0"/>
              <a:t>Их читать и рисовать,</a:t>
            </a:r>
          </a:p>
          <a:p>
            <a:r>
              <a:rPr lang="ru-RU" dirty="0" smtClean="0"/>
              <a:t>Их любить и в них играть.</a:t>
            </a:r>
          </a:p>
          <a:p>
            <a:r>
              <a:rPr lang="ru-RU" dirty="0" smtClean="0"/>
              <a:t>Сказки всех отучат злиться,</a:t>
            </a:r>
          </a:p>
          <a:p>
            <a:r>
              <a:rPr lang="ru-RU" dirty="0" smtClean="0"/>
              <a:t>А научат веселиться,</a:t>
            </a:r>
          </a:p>
          <a:p>
            <a:r>
              <a:rPr lang="ru-RU" dirty="0" smtClean="0"/>
              <a:t>Быть добрее и скромнее,</a:t>
            </a:r>
          </a:p>
          <a:p>
            <a:r>
              <a:rPr lang="ru-RU" dirty="0" smtClean="0"/>
              <a:t>Терпеливей и мудрее.</a:t>
            </a:r>
            <a:endParaRPr lang="ru-RU" dirty="0"/>
          </a:p>
        </p:txBody>
      </p:sp>
      <p:pic>
        <p:nvPicPr>
          <p:cNvPr id="3074" name="Picture 2" descr="C:\Users\Елена\Desktop\Фото для проекта\IMG_389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124744"/>
            <a:ext cx="2803525" cy="2102644"/>
          </a:xfrm>
          <a:prstGeom prst="rect">
            <a:avLst/>
          </a:prstGeom>
          <a:noFill/>
        </p:spPr>
      </p:pic>
      <p:pic>
        <p:nvPicPr>
          <p:cNvPr id="3075" name="Picture 3" descr="C:\Users\Елена\Desktop\Фото для проекта\IMG_39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052736"/>
            <a:ext cx="2592387" cy="2232248"/>
          </a:xfrm>
          <a:prstGeom prst="rect">
            <a:avLst/>
          </a:prstGeom>
          <a:noFill/>
          <a:scene3d>
            <a:camera prst="orthographicFront">
              <a:rot lat="0" lon="0" rev="10800000"/>
            </a:camera>
            <a:lightRig rig="threePt" dir="t"/>
          </a:scene3d>
        </p:spPr>
      </p:pic>
      <p:pic>
        <p:nvPicPr>
          <p:cNvPr id="4098" name="Picture 2" descr="E:\фото для проекта №2\IMG_39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3501008"/>
            <a:ext cx="3960440" cy="3024336"/>
          </a:xfrm>
          <a:prstGeom prst="rect">
            <a:avLst/>
          </a:prstGeom>
          <a:noFill/>
          <a:scene3d>
            <a:camera prst="orthographicFront">
              <a:rot lat="0" lon="0" rev="108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Работа с детьми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P10108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1196752"/>
            <a:ext cx="2880320" cy="2160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96" y="6237312"/>
            <a:ext cx="575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…</a:t>
            </a:r>
            <a:endParaRPr lang="ru-RU" dirty="0"/>
          </a:p>
        </p:txBody>
      </p:sp>
      <p:pic>
        <p:nvPicPr>
          <p:cNvPr id="1026" name="Picture 2" descr="C:\Users\Елена\Desktop\фото для проекта №2\WP_20161214_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196752"/>
            <a:ext cx="2376264" cy="2160239"/>
          </a:xfrm>
          <a:prstGeom prst="rect">
            <a:avLst/>
          </a:prstGeom>
          <a:noFill/>
        </p:spPr>
      </p:pic>
      <p:pic>
        <p:nvPicPr>
          <p:cNvPr id="7" name="Picture 2" descr="C:\Users\Елена\Desktop\фото для проекта №2\WP_20161214_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124744"/>
            <a:ext cx="2952328" cy="2160239"/>
          </a:xfrm>
          <a:prstGeom prst="rect">
            <a:avLst/>
          </a:prstGeom>
          <a:noFill/>
        </p:spPr>
      </p:pic>
      <p:pic>
        <p:nvPicPr>
          <p:cNvPr id="5122" name="Picture 2" descr="C:\Users\Елена\Desktop\Фото для проекта\WP_20161130_00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316" y="1125538"/>
            <a:ext cx="3526620" cy="2087438"/>
          </a:xfrm>
          <a:prstGeom prst="rect">
            <a:avLst/>
          </a:prstGeom>
          <a:noFill/>
        </p:spPr>
      </p:pic>
      <p:pic>
        <p:nvPicPr>
          <p:cNvPr id="5123" name="Picture 3" descr="C:\Users\Елена\Desktop\Фото для проекта\IMG_39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1124744"/>
            <a:ext cx="3888432" cy="2232248"/>
          </a:xfrm>
          <a:prstGeom prst="rect">
            <a:avLst/>
          </a:prstGeom>
          <a:noFill/>
        </p:spPr>
      </p:pic>
      <p:pic>
        <p:nvPicPr>
          <p:cNvPr id="5124" name="Picture 4" descr="E:\Фото для проекта\IMG_39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6" y="3645024"/>
            <a:ext cx="5616624" cy="2880320"/>
          </a:xfrm>
          <a:prstGeom prst="rect">
            <a:avLst/>
          </a:prstGeom>
          <a:noFill/>
          <a:scene3d>
            <a:camera prst="orthographicFront">
              <a:rot lat="0" lon="0" rev="108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6120680" cy="922114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Minion Pro Cond" pitchFamily="18" charset="0"/>
              </a:rPr>
              <a:t>Воспитание сказкой</a:t>
            </a:r>
            <a:endParaRPr lang="ru-RU" sz="3600" dirty="0">
              <a:solidFill>
                <a:srgbClr val="002060"/>
              </a:solidFill>
              <a:latin typeface="Minion Pro Cond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11560" y="1196752"/>
          <a:ext cx="792088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850106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inion Pro Cond" pitchFamily="18" charset="0"/>
              </a:rPr>
              <a:t>Результат :</a:t>
            </a:r>
            <a:endParaRPr lang="ru-RU" dirty="0">
              <a:solidFill>
                <a:srgbClr val="002060"/>
              </a:solidFill>
              <a:latin typeface="Minion Pro C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24744"/>
            <a:ext cx="8136904" cy="5001419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600" dirty="0" smtClean="0">
                <a:solidFill>
                  <a:srgbClr val="002060"/>
                </a:solidFill>
                <a:latin typeface="Minion Pro Cond" pitchFamily="18" charset="0"/>
              </a:rPr>
              <a:t>Родители понимают ценность сказки в нравственном воспитании детей.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600" dirty="0" smtClean="0">
                <a:solidFill>
                  <a:srgbClr val="002060"/>
                </a:solidFill>
                <a:latin typeface="Minion Pro Cond" pitchFamily="18" charset="0"/>
              </a:rPr>
              <a:t> У детей сформировалось представление о добре и зле.</a:t>
            </a:r>
          </a:p>
          <a:p>
            <a:pPr algn="ctr"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600" dirty="0" smtClean="0">
                <a:solidFill>
                  <a:srgbClr val="002060"/>
                </a:solidFill>
                <a:latin typeface="Minion Pro Cond" pitchFamily="18" charset="0"/>
              </a:rPr>
              <a:t>         Дети научились сравнивать, анализировать поступки         сказочных героев, с помощью взрослого оценивать свое поведение и поведение своих товарищей.</a:t>
            </a:r>
          </a:p>
          <a:p>
            <a:pPr algn="r"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600" dirty="0" smtClean="0">
                <a:solidFill>
                  <a:srgbClr val="002060"/>
                </a:solidFill>
                <a:latin typeface="Minion Pro Cond" pitchFamily="18" charset="0"/>
              </a:rPr>
              <a:t> В группе созданы условия для знакомства детей с                 русскими народными сказками.</a:t>
            </a:r>
          </a:p>
          <a:p>
            <a:pPr algn="r"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600" dirty="0" smtClean="0">
                <a:solidFill>
                  <a:srgbClr val="002060"/>
                </a:solidFill>
                <a:latin typeface="Minion Pro Cond" pitchFamily="18" charset="0"/>
              </a:rPr>
              <a:t>       </a:t>
            </a:r>
            <a:r>
              <a:rPr lang="ru-RU" sz="2600" dirty="0" err="1" smtClean="0">
                <a:solidFill>
                  <a:srgbClr val="002060"/>
                </a:solidFill>
                <a:latin typeface="Minion Pro Cond" pitchFamily="18" charset="0"/>
              </a:rPr>
              <a:t>Детско</a:t>
            </a:r>
            <a:r>
              <a:rPr lang="ru-RU" sz="2600" dirty="0" smtClean="0">
                <a:solidFill>
                  <a:srgbClr val="002060"/>
                </a:solidFill>
                <a:latin typeface="Minion Pro Cond" pitchFamily="18" charset="0"/>
              </a:rPr>
              <a:t> –родительский проект «Книжка своими  руками»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endParaRPr lang="ru-RU" sz="2600" dirty="0" smtClean="0">
              <a:solidFill>
                <a:srgbClr val="002060"/>
              </a:solidFill>
              <a:latin typeface="Minion Pro Cond" pitchFamily="18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5040560" cy="850106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Minion Pro Cond" pitchFamily="18" charset="0"/>
              </a:rPr>
              <a:t>Вывод</a:t>
            </a:r>
            <a:endParaRPr lang="ru-RU" sz="3600" dirty="0">
              <a:solidFill>
                <a:srgbClr val="002060"/>
              </a:solidFill>
              <a:latin typeface="Minion Pro C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1052736"/>
            <a:ext cx="7056784" cy="5805264"/>
          </a:xfrm>
        </p:spPr>
        <p:txBody>
          <a:bodyPr>
            <a:normAutofit fontScale="55000" lnSpcReduction="20000"/>
          </a:bodyPr>
          <a:lstStyle/>
          <a:p>
            <a:r>
              <a:rPr lang="ru-RU" sz="3800" dirty="0" smtClean="0">
                <a:solidFill>
                  <a:srgbClr val="002060"/>
                </a:solidFill>
                <a:latin typeface="Minion Pro Cond" pitchFamily="18" charset="0"/>
              </a:rPr>
              <a:t>Чтобы ребенок вырос хорошим человеком, с ним необходимо работать, начиная с раннего детства. Сказки помогают возрождать в людях духовность, милосердие, гуманность. И начинать надо с детей, так как материальная сторона жизни их уже захватила в свои сети.</a:t>
            </a:r>
          </a:p>
          <a:p>
            <a:r>
              <a:rPr lang="ru-RU" sz="3800" dirty="0" smtClean="0">
                <a:solidFill>
                  <a:srgbClr val="002060"/>
                </a:solidFill>
                <a:latin typeface="Minion Pro Cond" pitchFamily="18" charset="0"/>
              </a:rPr>
              <a:t>Дети еще могут сочувствовать, сопереживать. Задача дошкольного учреждения – не дать задавить эти ростки реальностью жесткой жизни, а делать все необходимое, чтоб они проросли, глубоко проросли в душе и сердце ребенка. Главное средство воспитания – литература для детей, </a:t>
            </a:r>
          </a:p>
          <a:p>
            <a:r>
              <a:rPr lang="ru-RU" sz="3800" dirty="0" smtClean="0">
                <a:solidFill>
                  <a:srgbClr val="002060"/>
                </a:solidFill>
                <a:latin typeface="Minion Pro Cond" pitchFamily="18" charset="0"/>
              </a:rPr>
              <a:t>Личность ребенка зарождается в детстве. Поэтому, чем раньше литература, а именно сказка, коснется струн души ребенка, а не только ума, тем больше гарантий, что чувства добрые возьмут в них верх над злыми. Ведь литература – это колотящееся сердце, говорящее языком чувств.</a:t>
            </a:r>
          </a:p>
          <a:p>
            <a:r>
              <a:rPr lang="ru-RU" sz="3800" dirty="0" smtClean="0">
                <a:solidFill>
                  <a:srgbClr val="002060"/>
                </a:solidFill>
                <a:latin typeface="Minion Pro Cond" pitchFamily="18" charset="0"/>
              </a:rPr>
              <a:t>Из всего этого следует: моральное воспитание возможно через все виды сказок, ибо нравственность изначально заложена в их сюжете.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8000" b="1" dirty="0" smtClean="0">
                <a:solidFill>
                  <a:srgbClr val="002060"/>
                </a:solidFill>
              </a:rPr>
              <a:t>Спасибо</a:t>
            </a:r>
            <a:r>
              <a:rPr lang="ru-RU" sz="8000" b="1" dirty="0" smtClean="0">
                <a:solidFill>
                  <a:srgbClr val="FF0000"/>
                </a:solidFill>
              </a:rPr>
              <a:t> </a:t>
            </a:r>
          </a:p>
          <a:p>
            <a:pPr algn="ctr">
              <a:buNone/>
            </a:pPr>
            <a:r>
              <a:rPr lang="ru-RU" sz="8000" b="1" dirty="0" smtClean="0">
                <a:solidFill>
                  <a:srgbClr val="002060"/>
                </a:solidFill>
              </a:rPr>
              <a:t>за внимание!</a:t>
            </a:r>
            <a:endParaRPr lang="ru-RU" sz="8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0"/>
            <a:ext cx="4752528" cy="936104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Актуальность</a:t>
            </a: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764704"/>
            <a:ext cx="7344816" cy="568863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Minion Pro Cond" pitchFamily="18" charset="0"/>
              </a:rPr>
              <a:t>	</a:t>
            </a:r>
            <a:r>
              <a:rPr lang="ru-RU" sz="1800" dirty="0" smtClean="0">
                <a:solidFill>
                  <a:srgbClr val="002060"/>
                </a:solidFill>
                <a:latin typeface="Minion Pro Cond" pitchFamily="18" charset="0"/>
              </a:rPr>
              <a:t>Сегодня вопрос воспитания личности молодого поколения стоит очень остро. Причиной тому является резкое снижение морали и нравственности в обществе, исчезновение положительных жизненных установок, ориентиров, снижение культурной работы с детьми в свободное от занятий время. В настоящее время мы все 	чаще наблюдаем примеры детской жестокости, 	агрессивности по друг другу, по отношению к близким людям. Под влиянием далеко не нравственных мультфильмов у детей искажены 	представления о нравственных 	качествах:   о   	доброте, милосердии, справедливости.</a:t>
            </a:r>
            <a:r>
              <a:rPr lang="ru-RU" sz="2400" dirty="0" smtClean="0">
                <a:latin typeface="Times New Roman"/>
                <a:ea typeface="Calibri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Minion Pro Cond" pitchFamily="18" charset="0"/>
                <a:ea typeface="Calibri"/>
              </a:rPr>
              <a:t>Наблюдая за детьми 	четырёхлетнего возраста, мы выявили некоторую склонность к 	враждебности, нежелание делиться игрушками, помочь товарищу 	в трудной ситуации. У детей слабо развиты навыки сочувствия, 	сопереживания. Наиболее часто в детском коллективе 	встречается такая проблема, как агрессивность. поэтому  так 	важно  	закладывать основы нравственности, воспитывать 	моральные ценности с самого раннего возраста, когда 	формируется характер, отношение к миру, к окружающим людям, 	к  семье.</a:t>
            </a:r>
            <a:r>
              <a:rPr lang="ru-RU" sz="2400" dirty="0" smtClean="0">
                <a:solidFill>
                  <a:srgbClr val="002060"/>
                </a:solidFill>
                <a:latin typeface="Minion Pro Cond" pitchFamily="18" charset="0"/>
                <a:ea typeface="Calibri"/>
                <a:cs typeface="Times New Roman"/>
              </a:rPr>
              <a:t> </a:t>
            </a:r>
          </a:p>
          <a:p>
            <a:pPr marL="0" indent="0" algn="ctr">
              <a:buNone/>
            </a:pPr>
            <a:r>
              <a:rPr lang="ru-RU" sz="1900" dirty="0" smtClean="0">
                <a:solidFill>
                  <a:srgbClr val="002060"/>
                </a:solidFill>
                <a:latin typeface="Minion Pro Cond" pitchFamily="18" charset="0"/>
                <a:ea typeface="Calibri"/>
                <a:cs typeface="Times New Roman"/>
              </a:rPr>
              <a:t>             Вначале этого учебного года мы решили создать педагогический     	</a:t>
            </a:r>
            <a:r>
              <a:rPr lang="ru-RU" sz="1900" b="1" dirty="0" smtClean="0">
                <a:solidFill>
                  <a:srgbClr val="002060"/>
                </a:solidFill>
                <a:latin typeface="Minion Pro Cond" pitchFamily="18" charset="0"/>
                <a:ea typeface="Calibri"/>
                <a:cs typeface="Times New Roman"/>
              </a:rPr>
              <a:t>проект   «Русская народная сказка в духовно-нравственном воспитании детей среднего возраста». </a:t>
            </a:r>
            <a:r>
              <a:rPr lang="ru-RU" sz="19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1900" b="1" dirty="0" smtClean="0">
              <a:solidFill>
                <a:srgbClr val="002060"/>
              </a:solidFill>
              <a:latin typeface="Minion Pro Cond" pitchFamily="18" charset="0"/>
            </a:endParaRPr>
          </a:p>
          <a:p>
            <a:pPr marL="0" indent="0" algn="ctr">
              <a:buNone/>
            </a:pPr>
            <a:endParaRPr lang="ru-RU" sz="1900" dirty="0" smtClean="0">
              <a:solidFill>
                <a:srgbClr val="002060"/>
              </a:solidFill>
              <a:latin typeface="Minion Pro Cond" pitchFamily="18" charset="0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071547"/>
            <a:ext cx="6840760" cy="16373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002060"/>
                </a:solidFill>
                <a:latin typeface="Minion Pro Cond" pitchFamily="18" charset="0"/>
              </a:rPr>
              <a:t>     Изучение влияние русских народных сказок на развитие нравственных качеств детей среднего дошкольного возраста.</a:t>
            </a:r>
            <a:endParaRPr lang="ru-RU" sz="2400" dirty="0">
              <a:solidFill>
                <a:srgbClr val="002060"/>
              </a:solidFill>
              <a:latin typeface="Minion Pro Cond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07704" y="260648"/>
            <a:ext cx="4752528" cy="936104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Цель проекта</a:t>
            </a: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2348880"/>
            <a:ext cx="6768752" cy="380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Вид проекта: </a:t>
            </a:r>
            <a:r>
              <a:rPr lang="ru-RU" sz="2000" dirty="0" smtClean="0">
                <a:solidFill>
                  <a:srgbClr val="002060"/>
                </a:solidFill>
                <a:latin typeface="Minion Pro Cond" pitchFamily="18" charset="0"/>
              </a:rPr>
              <a:t>познавательный, творческий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ea typeface="Calibri"/>
                <a:cs typeface="Times New Roman"/>
              </a:rPr>
              <a:t>Участники проекта: </a:t>
            </a:r>
            <a:r>
              <a:rPr lang="ru-RU" sz="2000" dirty="0" smtClean="0">
                <a:solidFill>
                  <a:srgbClr val="002060"/>
                </a:solidFill>
                <a:latin typeface="Minion Pro Cond" pitchFamily="18" charset="0"/>
                <a:ea typeface="Calibri"/>
                <a:cs typeface="Times New Roman"/>
              </a:rPr>
              <a:t>дети 4-5 лет, педагоги, родители воспитанников.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  <a:ea typeface="Calibri"/>
                <a:cs typeface="Times New Roman"/>
              </a:rPr>
              <a:t>Объект:  </a:t>
            </a:r>
            <a:r>
              <a:rPr lang="ru-RU" sz="2000" dirty="0" smtClean="0">
                <a:solidFill>
                  <a:srgbClr val="002060"/>
                </a:solidFill>
                <a:latin typeface="Minion Pro Cond" pitchFamily="18" charset="0"/>
                <a:ea typeface="Calibri"/>
                <a:cs typeface="Times New Roman"/>
              </a:rPr>
              <a:t>воспитание нравственности  у детей среднего дошкольного возраста.</a:t>
            </a:r>
            <a:endParaRPr lang="ru-RU" sz="2400" dirty="0" smtClean="0">
              <a:solidFill>
                <a:srgbClr val="002060"/>
              </a:solidFill>
              <a:latin typeface="Minion Pro Cond" pitchFamily="18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  <a:ea typeface="Calibri"/>
                <a:cs typeface="Times New Roman"/>
              </a:rPr>
              <a:t>Предмет: </a:t>
            </a:r>
            <a:r>
              <a:rPr lang="ru-RU" sz="2000" dirty="0" smtClean="0">
                <a:solidFill>
                  <a:srgbClr val="002060"/>
                </a:solidFill>
                <a:latin typeface="Minion Pro Cond" pitchFamily="18" charset="0"/>
                <a:ea typeface="Calibri"/>
                <a:cs typeface="Times New Roman"/>
              </a:rPr>
              <a:t>формирование познавательного интереса к русским народным сказкам.</a:t>
            </a:r>
            <a:endParaRPr lang="ru-RU" sz="2400" dirty="0" smtClean="0">
              <a:solidFill>
                <a:srgbClr val="002060"/>
              </a:solidFill>
              <a:latin typeface="Minion Pro Cond" pitchFamily="18" charset="0"/>
              <a:ea typeface="Calibri"/>
              <a:cs typeface="Times New Roman"/>
            </a:endParaRPr>
          </a:p>
          <a:p>
            <a:pPr algn="ctr"/>
            <a:endParaRPr lang="ru-RU" sz="3200" dirty="0">
              <a:solidFill>
                <a:srgbClr val="002060"/>
              </a:solidFill>
              <a:latin typeface="Minion Pro C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692696"/>
            <a:ext cx="7416824" cy="5688632"/>
          </a:xfrm>
        </p:spPr>
        <p:txBody>
          <a:bodyPr>
            <a:normAutofit fontScale="47500" lnSpcReduction="20000"/>
          </a:bodyPr>
          <a:lstStyle/>
          <a:p>
            <a:r>
              <a:rPr lang="ru-RU" sz="3800" dirty="0" smtClean="0">
                <a:solidFill>
                  <a:srgbClr val="002060"/>
                </a:solidFill>
                <a:latin typeface="Minion Pro Cond" pitchFamily="18" charset="0"/>
              </a:rPr>
              <a:t>Формировать  у детей знания о русских народных сказках</a:t>
            </a:r>
          </a:p>
          <a:p>
            <a:r>
              <a:rPr lang="ru-RU" sz="3800" dirty="0" smtClean="0">
                <a:solidFill>
                  <a:srgbClr val="002060"/>
                </a:solidFill>
                <a:latin typeface="Minion Pro Cond" pitchFamily="18" charset="0"/>
              </a:rPr>
              <a:t> Развивать речь, активизировать  словарный запас</a:t>
            </a:r>
          </a:p>
          <a:p>
            <a:r>
              <a:rPr lang="ru-RU" sz="3800" dirty="0" smtClean="0">
                <a:solidFill>
                  <a:srgbClr val="002060"/>
                </a:solidFill>
                <a:latin typeface="Minion Pro Cond" pitchFamily="18" charset="0"/>
              </a:rPr>
              <a:t>  Развивать творчество, фантазию, воображение</a:t>
            </a:r>
          </a:p>
          <a:p>
            <a:r>
              <a:rPr lang="ru-RU" sz="3800" dirty="0" smtClean="0">
                <a:solidFill>
                  <a:srgbClr val="002060"/>
                </a:solidFill>
                <a:latin typeface="Minion Pro Cond" pitchFamily="18" charset="0"/>
              </a:rPr>
              <a:t>  Помогать усвоению детьми нравственных категорий: добро-зло, послушание-непослушание, согласие-вражда, трудолюбие-лень, бескорыстие-жадность, простота-хитрость и правил доброй, совестливой жизни</a:t>
            </a:r>
          </a:p>
          <a:p>
            <a:r>
              <a:rPr lang="ru-RU" sz="3800" dirty="0" smtClean="0">
                <a:solidFill>
                  <a:srgbClr val="002060"/>
                </a:solidFill>
                <a:latin typeface="Minion Pro Cond" pitchFamily="18" charset="0"/>
              </a:rPr>
              <a:t> Содействовать развитию мотивационной сферы дошкольников, формирование стремления подражать положительным героям сказок</a:t>
            </a:r>
          </a:p>
          <a:p>
            <a:r>
              <a:rPr lang="ru-RU" sz="3800" dirty="0" smtClean="0">
                <a:solidFill>
                  <a:srgbClr val="002060"/>
                </a:solidFill>
                <a:latin typeface="Minion Pro Cond" pitchFamily="18" charset="0"/>
              </a:rPr>
              <a:t> Развивать способность детей отличать хорошее от плохого в сказке и в жизни, умение делать нравственный выбор</a:t>
            </a:r>
          </a:p>
          <a:p>
            <a:r>
              <a:rPr lang="ru-RU" sz="3800" dirty="0" smtClean="0">
                <a:solidFill>
                  <a:srgbClr val="002060"/>
                </a:solidFill>
                <a:latin typeface="Minion Pro Cond" pitchFamily="18" charset="0"/>
              </a:rPr>
              <a:t> Воспитывать послушание на основе любви и уважения к родителям и близким людям, терпения, милосердия, умения уступать, помогать друг другу</a:t>
            </a:r>
          </a:p>
          <a:p>
            <a:r>
              <a:rPr lang="ru-RU" sz="3800" dirty="0" smtClean="0">
                <a:solidFill>
                  <a:srgbClr val="002060"/>
                </a:solidFill>
                <a:latin typeface="Minion Pro Cond" pitchFamily="18" charset="0"/>
              </a:rPr>
              <a:t>  Создавать условия для активного включения детей в речевую, музыкальную, художественную деятельность, связанную с образным строением и сюжетом сказки</a:t>
            </a:r>
          </a:p>
          <a:p>
            <a:r>
              <a:rPr lang="ru-RU" sz="3800" dirty="0" smtClean="0">
                <a:solidFill>
                  <a:srgbClr val="002060"/>
                </a:solidFill>
                <a:latin typeface="Minion Pro Cond" pitchFamily="18" charset="0"/>
              </a:rPr>
              <a:t>   Содействовать развитию элементарных навыков продуктивной деятельности</a:t>
            </a:r>
          </a:p>
          <a:p>
            <a:r>
              <a:rPr lang="ru-RU" sz="3800" dirty="0" smtClean="0">
                <a:solidFill>
                  <a:srgbClr val="002060"/>
                </a:solidFill>
                <a:latin typeface="Minion Pro Cond" pitchFamily="18" charset="0"/>
              </a:rPr>
              <a:t>   Помочь родителям понять ценность русской народной сказки, её особую роль в воспитании</a:t>
            </a:r>
          </a:p>
          <a:p>
            <a:r>
              <a:rPr lang="ru-RU" sz="3800" dirty="0" smtClean="0">
                <a:solidFill>
                  <a:srgbClr val="002060"/>
                </a:solidFill>
                <a:latin typeface="Minion Pro Cond" pitchFamily="18" charset="0"/>
              </a:rPr>
              <a:t> сегодняшнего и в особенности завтрашнего человека</a:t>
            </a:r>
          </a:p>
          <a:p>
            <a:pPr>
              <a:buNone/>
            </a:pPr>
            <a:endParaRPr lang="ru-RU" sz="3600" b="1" dirty="0" smtClean="0">
              <a:latin typeface="Monotype Corsiva" pitchFamily="66" charset="0"/>
            </a:endParaRPr>
          </a:p>
          <a:p>
            <a:endParaRPr lang="ru-RU" sz="3600" dirty="0" smtClean="0">
              <a:latin typeface="Monotype Corsiva" pitchFamily="66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83768" y="0"/>
            <a:ext cx="4032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Задачи:</a:t>
            </a:r>
            <a:endParaRPr lang="ru-RU" sz="4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395536" y="836712"/>
          <a:ext cx="7704856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6336704" cy="994122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Monotype Corsiva" pitchFamily="66" charset="0"/>
                <a:ea typeface="Calibri"/>
              </a:rPr>
              <a:t>Методы и приёмы:</a:t>
            </a:r>
            <a:endParaRPr lang="ru-RU" sz="4000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  <a:ea typeface="Calibri"/>
              </a:rPr>
              <a:t>Работа с родителями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03648" y="1268760"/>
          <a:ext cx="662473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931224" cy="79695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Minion Pro Cond" pitchFamily="18" charset="0"/>
              </a:rPr>
              <a:t>Сказка на ночь…</a:t>
            </a:r>
            <a:endParaRPr lang="ru-RU" sz="4000" dirty="0">
              <a:solidFill>
                <a:srgbClr val="002060"/>
              </a:solidFill>
              <a:latin typeface="Minion Pro Cond" pitchFamily="18" charset="0"/>
            </a:endParaRPr>
          </a:p>
        </p:txBody>
      </p:sp>
      <p:pic>
        <p:nvPicPr>
          <p:cNvPr id="4" name="Содержимое 5" descr="DSC004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1340768"/>
            <a:ext cx="5760640" cy="44767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79712" y="5805264"/>
            <a:ext cx="5400600" cy="680939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Семья Матвея </a:t>
            </a:r>
            <a:r>
              <a:rPr lang="ru-RU" dirty="0" err="1" smtClean="0">
                <a:solidFill>
                  <a:srgbClr val="002060"/>
                </a:solidFill>
                <a:latin typeface="Monotype Corsiva" pitchFamily="66" charset="0"/>
              </a:rPr>
              <a:t>Мукина</a:t>
            </a:r>
            <a:endParaRPr lang="ru-RU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Елена\Desktop\фото для проекта №2\IMG-20161216-WA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340768"/>
            <a:ext cx="6408712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6192688" cy="85010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Minion Pro Cond" pitchFamily="18" charset="0"/>
              </a:rPr>
              <a:t>Читаем, рисуем любимые сказки</a:t>
            </a:r>
            <a:endParaRPr lang="ru-RU" sz="3200" dirty="0">
              <a:solidFill>
                <a:srgbClr val="002060"/>
              </a:solidFill>
              <a:latin typeface="Minion Pro Cond" pitchFamily="18" charset="0"/>
            </a:endParaRPr>
          </a:p>
        </p:txBody>
      </p:sp>
      <p:pic>
        <p:nvPicPr>
          <p:cNvPr id="5" name="Рисунок 4" descr="DSC_0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1556792"/>
            <a:ext cx="3456384" cy="2888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323528" y="2132856"/>
            <a:ext cx="3960440" cy="680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Семья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Мукиных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2050" name="Picture 2" descr="C:\Users\Елена\Desktop\фото для проекта №2\IMG-20161216-WA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556792"/>
            <a:ext cx="3600400" cy="3024336"/>
          </a:xfrm>
          <a:prstGeom prst="rect">
            <a:avLst/>
          </a:prstGeom>
          <a:noFill/>
        </p:spPr>
      </p:pic>
      <p:pic>
        <p:nvPicPr>
          <p:cNvPr id="2051" name="Picture 3" descr="C:\Users\Елена\Desktop\фото для проекта №2\WP_20161214_00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2924944"/>
            <a:ext cx="3024336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  <a:ea typeface="Calibri"/>
              </a:rPr>
              <a:t>Работа с детьми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672" y="2924945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Инсценировка сказки «Репка»</a:t>
            </a:r>
            <a:endParaRPr lang="ru-RU" dirty="0"/>
          </a:p>
        </p:txBody>
      </p:sp>
      <p:pic>
        <p:nvPicPr>
          <p:cNvPr id="1026" name="Picture 2" descr="F:\Новая папка\P10108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204864"/>
            <a:ext cx="2486333" cy="186475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04048" y="4149080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Инсценировка сказки «Лисичка сестричка и серы волк»</a:t>
            </a:r>
            <a:endParaRPr lang="ru-RU" dirty="0"/>
          </a:p>
        </p:txBody>
      </p:sp>
      <p:pic>
        <p:nvPicPr>
          <p:cNvPr id="2050" name="Picture 2" descr="C:\Users\Елена\Desktop\Фото для проекта\IMG_387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124744"/>
            <a:ext cx="2341033" cy="1755775"/>
          </a:xfrm>
          <a:prstGeom prst="rect">
            <a:avLst/>
          </a:prstGeom>
          <a:noFill/>
        </p:spPr>
      </p:pic>
      <p:pic>
        <p:nvPicPr>
          <p:cNvPr id="2051" name="Picture 3" descr="C:\Users\Елена\Desktop\фото для проекта №2\WP_20161214_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988840"/>
            <a:ext cx="2520280" cy="2088232"/>
          </a:xfrm>
          <a:prstGeom prst="rect">
            <a:avLst/>
          </a:prstGeom>
          <a:noFill/>
        </p:spPr>
      </p:pic>
      <p:pic>
        <p:nvPicPr>
          <p:cNvPr id="3074" name="Picture 2" descr="C:\Users\Елена\Desktop\фото для проекта №2\WP_20161214_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501008"/>
            <a:ext cx="4176464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642</TotalTime>
  <Words>687</Words>
  <Application>Microsoft Office PowerPoint</Application>
  <PresentationFormat>Экран (4:3)</PresentationFormat>
  <Paragraphs>82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«Русская народная сказка в духовно-нравственном воспитании детей среднего дошкольного возраста».</vt:lpstr>
      <vt:lpstr>Актуальность</vt:lpstr>
      <vt:lpstr>Цель проекта</vt:lpstr>
      <vt:lpstr>Слайд 4</vt:lpstr>
      <vt:lpstr>Методы и приёмы:</vt:lpstr>
      <vt:lpstr>Работа с родителями</vt:lpstr>
      <vt:lpstr>Сказка на ночь…</vt:lpstr>
      <vt:lpstr>Читаем, рисуем любимые сказки</vt:lpstr>
      <vt:lpstr>Работа с детьми</vt:lpstr>
      <vt:lpstr>Работа с детьми</vt:lpstr>
      <vt:lpstr>Работа с детьми</vt:lpstr>
      <vt:lpstr>Воспитание сказкой</vt:lpstr>
      <vt:lpstr>Слайд 13</vt:lpstr>
      <vt:lpstr>Результат :</vt:lpstr>
      <vt:lpstr>Вывод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Tatyana</cp:lastModifiedBy>
  <cp:revision>55</cp:revision>
  <dcterms:modified xsi:type="dcterms:W3CDTF">2016-12-16T18:06:47Z</dcterms:modified>
</cp:coreProperties>
</file>