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7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3D482-D1EB-453A-AE3B-DFD48D6716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6EBF0-7207-4677-95F5-8D85F9B5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3D482-D1EB-453A-AE3B-DFD48D6716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6EBF0-7207-4677-95F5-8D85F9B5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3D482-D1EB-453A-AE3B-DFD48D6716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6EBF0-7207-4677-95F5-8D85F9B5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3D482-D1EB-453A-AE3B-DFD48D6716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6EBF0-7207-4677-95F5-8D85F9B5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3D482-D1EB-453A-AE3B-DFD48D6716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6EBF0-7207-4677-95F5-8D85F9B5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3D482-D1EB-453A-AE3B-DFD48D6716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6EBF0-7207-4677-95F5-8D85F9B5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3D482-D1EB-453A-AE3B-DFD48D6716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6EBF0-7207-4677-95F5-8D85F9B5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3D482-D1EB-453A-AE3B-DFD48D6716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6EBF0-7207-4677-95F5-8D85F9B5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3D482-D1EB-453A-AE3B-DFD48D6716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6EBF0-7207-4677-95F5-8D85F9B5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3D482-D1EB-453A-AE3B-DFD48D6716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6EBF0-7207-4677-95F5-8D85F9B5E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3D482-D1EB-453A-AE3B-DFD48D6716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E6EBF0-7207-4677-95F5-8D85F9B5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13D482-D1EB-453A-AE3B-DFD48D6716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8E6EBF0-7207-4677-95F5-8D85F9B5E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6264696" cy="15395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Информационный проект </a:t>
            </a:r>
            <a:br>
              <a:rPr lang="ru-RU" dirty="0" smtClean="0"/>
            </a:br>
            <a:r>
              <a:rPr lang="ru-RU" dirty="0" smtClean="0"/>
              <a:t>группы №16 «Фантазеры»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34502"/>
            <a:ext cx="4608512" cy="4176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12" y="2636912"/>
            <a:ext cx="3089251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3786190"/>
            <a:ext cx="3071834" cy="1981200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Призван в армию за 2 года до начала войны. Ушел на фронт в 20 лет.  Защищал Ленинград, закончил войну в г. Прага. Был ранен два раза.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Награжден медалями и Орденом Красной звезды.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733256"/>
            <a:ext cx="4419600" cy="762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Карисов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Сабр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53" y="980728"/>
            <a:ext cx="2952328" cy="475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3717032"/>
            <a:ext cx="3456384" cy="1981200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1941 году призывался на войну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Юловским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Военкоматом,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Гордищенского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Пензенской области. В 1941 году погиб при освобождении Калуги от фашистских захватчиков. Похоронен в братской могиле под Калугой.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805264"/>
            <a:ext cx="4419600" cy="762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Пачкулев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Гавриил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48208"/>
            <a:ext cx="3312368" cy="480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3143248"/>
            <a:ext cx="3171828" cy="1981200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Закончил школу офицеров и ушел на войну. Храбро сражался с фашистами. Он погиб на территории Украины, ему было 19 лет.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756097"/>
            <a:ext cx="4357718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Голубев Александр</a:t>
            </a: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Михайлович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27" y="980727"/>
            <a:ext cx="3602958" cy="4693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429" y="4876800"/>
            <a:ext cx="4104571" cy="1981200"/>
          </a:xfrm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1941 года призвали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фронт. В августе 1942 года наступая на город Старая Русса в составе 22 стрелковой дивизии в должности сапера попал в окружение. Из всей дивизии из окружения вышел только он один с тяжелым ранением грудной клетки. После лечения в госпитале вернулся на фронт. В ходе наступления на г. Изюм в должности автоматчика был тяжело ранен в левую ногу, после чего в 1943г. его комиссовали и он вернулся домой.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Всю жизнь прожил с осколком мины возле сердца. Награжден орденом Отечественной войны 1 степени, Орденом Славы 3 степени. Умер в Москве в возрасте 90 лет.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8199" y="5589240"/>
            <a:ext cx="4448180" cy="105729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Чинёнов Степан 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Алексеевич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47431"/>
            <a:ext cx="3995821" cy="4742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7" y="116632"/>
            <a:ext cx="8423793" cy="48245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380" y="4947026"/>
            <a:ext cx="9083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9050">
                  <a:solidFill>
                    <a:srgbClr val="4F271C">
                      <a:tint val="1000"/>
                    </a:srgbClr>
                  </a:solidFill>
                  <a:prstDash val="solid"/>
                </a:ln>
                <a:solidFill>
                  <a:srgbClr val="C32D2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 ЭТУ ПОБЕДУ НИКОГДА НЕ ЗАБУДЕМ!!!</a:t>
            </a:r>
            <a:endParaRPr lang="ru-RU" sz="5400" b="1" dirty="0">
              <a:ln w="19050">
                <a:solidFill>
                  <a:srgbClr val="4F271C">
                    <a:tint val="1000"/>
                  </a:srgbClr>
                </a:solidFill>
                <a:prstDash val="solid"/>
              </a:ln>
              <a:solidFill>
                <a:srgbClr val="C32D2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9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7974121"/>
            <a:ext cx="4572000" cy="228062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Государственное Бюджетное Образовательное Учреждение</a:t>
            </a:r>
            <a:endParaRPr lang="ru-RU" dirty="0"/>
          </a:p>
          <a:p>
            <a:r>
              <a:rPr lang="ru-RU" b="1" dirty="0"/>
              <a:t>Средняя Образовательная Школа №1411</a:t>
            </a:r>
            <a:endParaRPr lang="ru-RU" dirty="0"/>
          </a:p>
          <a:p>
            <a:r>
              <a:rPr lang="ru-RU" b="1" dirty="0"/>
              <a:t>Структурное подразделение №1105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Информативный групповой проект</a:t>
            </a:r>
            <a:endParaRPr lang="ru-RU" dirty="0"/>
          </a:p>
          <a:p>
            <a:r>
              <a:rPr lang="ru-RU" b="1" dirty="0"/>
              <a:t>«Бессмертный полк»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Москва 2016 г.</a:t>
            </a:r>
            <a:endParaRPr lang="ru-RU" dirty="0"/>
          </a:p>
          <a:p>
            <a:r>
              <a:rPr lang="ru-RU" b="1" dirty="0"/>
              <a:t>Описание проекта</a:t>
            </a:r>
            <a:endParaRPr lang="ru-RU" dirty="0"/>
          </a:p>
          <a:p>
            <a:r>
              <a:rPr lang="en-US" b="1" dirty="0"/>
              <a:t>I</a:t>
            </a:r>
            <a:r>
              <a:rPr lang="ru-RU" b="1" dirty="0"/>
              <a:t> Этап. Целеполагание.</a:t>
            </a:r>
            <a:endParaRPr lang="ru-RU" dirty="0"/>
          </a:p>
          <a:p>
            <a:r>
              <a:rPr lang="ru-RU" dirty="0"/>
              <a:t>Беседа о Великой Отечественной войне вызвала у ребят интерес, и желание узнать и рассказать о подвигах, совершенных их прадедушками и прабабушками в военные годы, которые ценой своей жизни приблизили долгожданную победу.</a:t>
            </a:r>
          </a:p>
          <a:p>
            <a:r>
              <a:rPr lang="ru-RU" b="1" dirty="0"/>
              <a:t>Участники проекта: </a:t>
            </a:r>
            <a:r>
              <a:rPr lang="ru-RU" dirty="0"/>
              <a:t>дети старшей группы, воспитатели Быкова Н.А., </a:t>
            </a:r>
            <a:r>
              <a:rPr lang="ru-RU" dirty="0" err="1"/>
              <a:t>Блинова</a:t>
            </a:r>
            <a:r>
              <a:rPr lang="ru-RU" dirty="0"/>
              <a:t> Ю.Н.</a:t>
            </a:r>
          </a:p>
          <a:p>
            <a:r>
              <a:rPr lang="ru-RU" b="1" dirty="0"/>
              <a:t>Цель: </a:t>
            </a:r>
            <a:r>
              <a:rPr lang="ru-RU" dirty="0"/>
              <a:t>Создание мультимедийной презентации с целью показать и рассказать ребятам других групп о подвигах ветеранов.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Познакомить с историей Великой Отечественной войны, полной примеров величайшего героизма и мужества людей в борьбе за свободу Родины;</a:t>
            </a:r>
          </a:p>
          <a:p>
            <a:pPr lvl="0"/>
            <a:r>
              <a:rPr lang="ru-RU" dirty="0"/>
              <a:t>Формировать нравственно – патриотические качества: храбрость, мужество, стремление защищать свою Родину. </a:t>
            </a:r>
          </a:p>
          <a:p>
            <a:pPr lvl="0"/>
            <a:r>
              <a:rPr lang="ru-RU" dirty="0"/>
              <a:t>Дать детям представление о том, что народ помнит и чтит память героев в Великой Отечественной войны 1941-1945г. </a:t>
            </a:r>
          </a:p>
          <a:p>
            <a:pPr lvl="0"/>
            <a:r>
              <a:rPr lang="ru-RU" dirty="0"/>
              <a:t>Познакомить детей с боевыми наградами, которыми награждали воинов во время Великой Отечественной войду.</a:t>
            </a:r>
          </a:p>
          <a:p>
            <a:pPr lvl="0"/>
            <a:r>
              <a:rPr lang="ru-RU" dirty="0"/>
              <a:t>Воспитывать уважение к Защитникам Родины на основе ярких впечатлений, конкретных исторических фактов доступных детям и вызывающих у них сильные эмоции, гордость за свой народ.</a:t>
            </a:r>
          </a:p>
          <a:p>
            <a:r>
              <a:rPr lang="en-US" b="1" dirty="0"/>
              <a:t>II</a:t>
            </a:r>
            <a:r>
              <a:rPr lang="ru-RU" b="1" dirty="0"/>
              <a:t> этап. Разработка проекта.</a:t>
            </a:r>
            <a:endParaRPr lang="ru-RU" dirty="0"/>
          </a:p>
          <a:p>
            <a:pPr lvl="0"/>
            <a:r>
              <a:rPr lang="ru-RU" dirty="0"/>
              <a:t>Беседа о Великой Отечественной войне, просмотр иллюстраций, чтение рассказов.</a:t>
            </a:r>
          </a:p>
          <a:p>
            <a:pPr lvl="0"/>
            <a:r>
              <a:rPr lang="ru-RU" dirty="0"/>
              <a:t>Спланировать деятельность по проекту.</a:t>
            </a:r>
          </a:p>
          <a:p>
            <a:r>
              <a:rPr lang="en-US" b="1" dirty="0"/>
              <a:t>III</a:t>
            </a:r>
            <a:r>
              <a:rPr lang="ru-RU" b="1" dirty="0"/>
              <a:t> этап.  Выполнение проекта.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dirty="0"/>
              <a:t>Беседа о Великой Отечественной войне.</a:t>
            </a:r>
          </a:p>
          <a:p>
            <a:pPr lvl="0"/>
            <a:r>
              <a:rPr lang="ru-RU" dirty="0"/>
              <a:t>Рассматривание иллюстраций на военную тематику.</a:t>
            </a:r>
          </a:p>
          <a:p>
            <a:pPr lvl="0"/>
            <a:r>
              <a:rPr lang="ru-RU" dirty="0"/>
              <a:t>Чтение рассказов, стихов о ВОВ.</a:t>
            </a:r>
          </a:p>
          <a:p>
            <a:pPr lvl="0"/>
            <a:r>
              <a:rPr lang="ru-RU" dirty="0"/>
              <a:t>Работа с родителями. Предложить поучаствовать в проекте, рассказать своим детям о близких родственниках, участвовавших в войне и оформить небольшой рассказ с портретом героя.</a:t>
            </a:r>
          </a:p>
          <a:p>
            <a:pPr lvl="0"/>
            <a:r>
              <a:rPr lang="ru-RU" dirty="0"/>
              <a:t>Создание мультимедийной презентации.</a:t>
            </a:r>
          </a:p>
          <a:p>
            <a:r>
              <a:rPr lang="ru-RU" dirty="0"/>
              <a:t> </a:t>
            </a:r>
          </a:p>
          <a:p>
            <a:r>
              <a:rPr lang="en-US" b="1" dirty="0"/>
              <a:t>IV </a:t>
            </a:r>
            <a:r>
              <a:rPr lang="ru-RU" b="1" dirty="0"/>
              <a:t>этап. Презентация проекта.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dirty="0"/>
              <a:t>Показ презентации детям других групп, с рассказом о родственниках – участниках Великой Отечественной войны детей нашей группы.</a:t>
            </a:r>
          </a:p>
          <a:p>
            <a:pPr lvl="0"/>
            <a:r>
              <a:rPr lang="ru-RU" dirty="0"/>
              <a:t>Организация выставки портретов ветеранов в группе.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578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4876800"/>
            <a:ext cx="3500462" cy="19812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Участник ВОВ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До августа 1943 года – командир отделения минометчиков, в августе 43 года в битве при Курской дуге, проводя артподготовку наступления был контужен, разорвавшимся по близости снарядом. В тяжелом состоянии доставлен в госпиталь, а затем комиссован.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ПОГИБ 11 мая 1944 года при освобождении г. Севастополь.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Имел 16 боевых наград.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959" y="5877272"/>
            <a:ext cx="4419600" cy="7620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Агеев Иван Яковлевич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25" y="980728"/>
            <a:ext cx="3198222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3429000"/>
            <a:ext cx="3286116" cy="19812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Прошел всю войну., вернулся живым и не раненым. Служил пулеметчиком. Когда немцы дошли до г. Волоколамска, рота Карпа Осиповича отстояла город. За отвагу и мужество награжден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Сталином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медалями и орденами.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877272"/>
            <a:ext cx="4419600" cy="76200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Лушкин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Карп Осипович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3176023" cy="4716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4143380"/>
            <a:ext cx="3286116" cy="1981200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Ефрейтор.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Командир огневой точки 5 отделения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противотанково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огнеметного Дунайского батальона.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Учавствовал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 всех боях проведенных батальоном. Показал стойкость, мужество и бесстрашие в боях. Получил легкое ранение. Награжден медалью за отвагу.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661248"/>
            <a:ext cx="4662494" cy="105729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Голиков Анатолий </a:t>
            </a: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Михайлович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3384376" cy="4765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524" y="3861048"/>
            <a:ext cx="3423727" cy="1928826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Призван на военную службу в 18 лет в 1943 году, службу проходил в г. Москве в звании рядового. В боях не участвовал, служил в тылу не жалея сил. Водителем «полуторки» осуществлял доставку боеприпасов и запасных частей к военной технике.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805264"/>
            <a:ext cx="4419600" cy="762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Коньков Иван Иванович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5396745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928934"/>
            <a:ext cx="3214678" cy="19812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войну ушел на фронт добровольцем. Служил солдатом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Волховском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фронте. Защищал Ленинград.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 ранен и контужен. Награжден медалями и орденом ВОВ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8222" y="5589240"/>
            <a:ext cx="4448180" cy="105729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Смирнов Алексей </a:t>
            </a: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Васильевич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06" y="980728"/>
            <a:ext cx="3891765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3357562"/>
            <a:ext cx="3000396" cy="2071702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Служил моряком на корабле, на линкоре «Марат». Защищал Ленинград. Воевал против фашистов на Ленинградском фронте. Дошел до Берлина.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Награжден медалями и орденами ВОВ.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8428" y="5733256"/>
            <a:ext cx="4448180" cy="98585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Селиверстов Николай</a:t>
            </a: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Петрович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3031057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3429000"/>
            <a:ext cx="3286116" cy="250033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Родился в Тамбовской области, с.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Кутли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Прошел всю Великую Отечественную Войну, дослужился до капитана. Служил в разведке.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Награжден:  тремя орденами красной звезды, медалью «За отвагу», «За взятие Кенигсберга», «За Курскую битву» и другими.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674518"/>
            <a:ext cx="4448180" cy="112873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 Валентин Иванович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6655"/>
            <a:ext cx="3273183" cy="4757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214</TotalTime>
  <Words>375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Информационный проект  группы №16 «Фантазеры»</vt:lpstr>
      <vt:lpstr>Презентация PowerPoint</vt:lpstr>
      <vt:lpstr> Участник ВОВ До августа 1943 года – командир отделения минометчиков, в августе 43 года в битве при Курской дуге, проводя артподготовку наступления был контужен, разорвавшимся по близости снарядом. В тяжелом состоянии доставлен в госпиталь, а затем комиссован.  ПОГИБ 11 мая 1944 года при освобождении г. Севастополь. Имел 16 боевых наград.</vt:lpstr>
      <vt:lpstr>Прошел всю войну., вернулся живым и не раненым. Служил пулеметчиком. Когда немцы дошли до г. Волоколамска, рота Карпа Осиповича отстояла город. За отвагу и мужество награжден Сталином медалями и орденами.</vt:lpstr>
      <vt:lpstr>Ефрейтор.  Командир огневой точки 5 отделения противотанково – огнеметного Дунайского батальона.  Учавствовал во всех боях проведенных батальоном. Показал стойкость, мужество и бесстрашие в боях. Получил легкое ранение. Награжден медалью за отвагу.</vt:lpstr>
      <vt:lpstr>Призван на военную службу в 18 лет в 1943 году, службу проходил в г. Москве в звании рядового. В боях не участвовал, служил в тылу не жалея сил. Водителем «полуторки» осуществлял доставку боеприпасов и запасных частей к военной технике.</vt:lpstr>
      <vt:lpstr>В войну ушел на фронт добровольцем. Служил солдатом на Волховском фронте. Защищал Ленинград. Был ранен и контужен. Награжден медалями и орденом ВОВ</vt:lpstr>
      <vt:lpstr>Служил моряком на корабле, на линкоре «Марат». Защищал Ленинград. Воевал против фашистов на Ленинградском фронте. Дошел до Берлина. Награжден медалями и орденами ВОВ.</vt:lpstr>
      <vt:lpstr>Родился в Тамбовской области, с. Кутли. Прошел всю Великую Отечественную Войну, дослужился до капитана. Служил в разведке. Награжден:  тремя орденами красной звезды, медалью «За отвагу», «За взятие Кенигсберга», «За Курскую битву» и другими.</vt:lpstr>
      <vt:lpstr>Призван в армию за 2 года до начала войны. Ушел на фронт в 20 лет.  Защищал Ленинград, закончил войну в г. Прага. Был ранен два раза.  Награжден медалями и Орденом Красной звезды.</vt:lpstr>
      <vt:lpstr>В 1941 году призывался на войну Юловским Военкоматом, Гордищенского района, Пензенской области. В 1941 году погиб при освобождении Калуги от фашистских захватчиков. Похоронен в братской могиле под Калугой.</vt:lpstr>
      <vt:lpstr>Закончил школу офицеров и ушел на войну. Храбро сражался с фашистами. Он погиб на территории Украины, ему было 19 лет.</vt:lpstr>
      <vt:lpstr>В августе 1941 года призвали на Волховский фронт. В августе 1942 года наступая на город Старая Русса в составе 22 стрелковой дивизии в должности сапера попал в окружение. Из всей дивизии из окружения вышел только он один с тяжелым ранением грудной клетки. После лечения в госпитале вернулся на фронт. В ходе наступления на г. Изюм в должности автоматчика был тяжело ранен в левую ногу, после чего в 1943г. его комиссовали и он вернулся домой. Всю жизнь прожил с осколком мины возле сердца. Награжден орденом Отечественной войны 1 степени, Орденом Славы 3 степени. Умер в Москве в возрасте 90 лет.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пк</cp:lastModifiedBy>
  <cp:revision>22</cp:revision>
  <dcterms:created xsi:type="dcterms:W3CDTF">2016-05-04T11:20:43Z</dcterms:created>
  <dcterms:modified xsi:type="dcterms:W3CDTF">2017-11-17T17:43:17Z</dcterms:modified>
</cp:coreProperties>
</file>