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4CCE3C-C7F5-42F9-B1C3-6680471DB0A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0A21A-69B6-4098-8D12-191DDA2EFC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avelin.ru/images/stories/kiparis/0000_ba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436186" cy="41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 Центр развития ребенка – детский сад № 115»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805264"/>
            <a:ext cx="583264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D13B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</a:rPr>
              <a:t>Воспитатель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</a:rPr>
              <a:t> квалификационной категории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D13B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/>
              </a:rPr>
              <a:t>Полякова Юлия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430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БЫЧОК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7" b="18628"/>
          <a:stretch>
            <a:fillRect/>
          </a:stretch>
        </p:blipFill>
        <p:spPr bwMode="auto">
          <a:xfrm>
            <a:off x="395536" y="1772816"/>
            <a:ext cx="38202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Идёт бычок качается,</a:t>
            </a:r>
            <a:br>
              <a:rPr lang="ru-RU" sz="3600" dirty="0"/>
            </a:br>
            <a:r>
              <a:rPr lang="ru-RU" sz="3600" dirty="0"/>
              <a:t>Вздыхает на ходу;</a:t>
            </a:r>
            <a:br>
              <a:rPr lang="ru-RU" sz="3600" dirty="0"/>
            </a:br>
            <a:r>
              <a:rPr lang="ru-RU" sz="3600" dirty="0"/>
              <a:t>-Ох, доска кончается,</a:t>
            </a:r>
            <a:br>
              <a:rPr lang="ru-RU" sz="3600" dirty="0"/>
            </a:br>
            <a:r>
              <a:rPr lang="ru-RU" sz="3600" dirty="0"/>
              <a:t>Сейчас я упаду!</a:t>
            </a:r>
          </a:p>
        </p:txBody>
      </p:sp>
      <p:pic>
        <p:nvPicPr>
          <p:cNvPr id="6" name="Без названия.mp3быч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74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74153" cy="30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Я люблю свою лошадку,</a:t>
            </a:r>
            <a:br>
              <a:rPr lang="ru-RU" sz="3600" dirty="0"/>
            </a:br>
            <a:r>
              <a:rPr lang="ru-RU" sz="3600" dirty="0"/>
              <a:t>Причешу ей шёрстку гладко;</a:t>
            </a:r>
            <a:br>
              <a:rPr lang="ru-RU" sz="3600" dirty="0"/>
            </a:br>
            <a:r>
              <a:rPr lang="ru-RU" sz="3600" dirty="0"/>
              <a:t>Гребешком приглажу хвостик</a:t>
            </a:r>
            <a:br>
              <a:rPr lang="ru-RU" sz="3600" dirty="0"/>
            </a:br>
            <a:r>
              <a:rPr lang="ru-RU" sz="3600" dirty="0"/>
              <a:t>И верхом поеду в гости. </a:t>
            </a:r>
          </a:p>
        </p:txBody>
      </p:sp>
      <p:pic>
        <p:nvPicPr>
          <p:cNvPr id="6" name="Без названия.mp3Лошад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5" name="Picture 2"/>
          <p:cNvPicPr>
            <a:picLocks noGrp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8803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Самолёт построим сами.</a:t>
            </a:r>
            <a:br>
              <a:rPr lang="ru-RU" sz="3200" dirty="0"/>
            </a:br>
            <a:r>
              <a:rPr lang="ru-RU" sz="3200" dirty="0"/>
              <a:t>Понесёмся над лесами,</a:t>
            </a:r>
            <a:br>
              <a:rPr lang="ru-RU" sz="3200" dirty="0"/>
            </a:br>
            <a:r>
              <a:rPr lang="ru-RU" sz="3200" dirty="0"/>
              <a:t>Понесёмся над лесами;</a:t>
            </a:r>
            <a:br>
              <a:rPr lang="ru-RU" sz="3200" dirty="0"/>
            </a:br>
            <a:r>
              <a:rPr lang="ru-RU" sz="3200" dirty="0"/>
              <a:t>А потом вернёмся к маме.</a:t>
            </a:r>
          </a:p>
        </p:txBody>
      </p:sp>
      <p:pic>
        <p:nvPicPr>
          <p:cNvPr id="6" name="Без названия.mp3Самолё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/>
          <a:stretch/>
        </p:blipFill>
        <p:spPr bwMode="auto">
          <a:xfrm>
            <a:off x="683568" y="1916832"/>
            <a:ext cx="321067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Нет, напрасно мы решили</a:t>
            </a:r>
            <a:br>
              <a:rPr lang="ru-RU" sz="3200" dirty="0"/>
            </a:br>
            <a:r>
              <a:rPr lang="ru-RU" sz="3200" dirty="0"/>
              <a:t>Прокатить кота в машине:</a:t>
            </a:r>
            <a:br>
              <a:rPr lang="ru-RU" sz="3200" dirty="0"/>
            </a:br>
            <a:r>
              <a:rPr lang="ru-RU" sz="3200" dirty="0"/>
              <a:t>Кот кататься не привык – </a:t>
            </a:r>
            <a:br>
              <a:rPr lang="ru-RU" sz="3200" dirty="0"/>
            </a:br>
            <a:r>
              <a:rPr lang="ru-RU" sz="3200" dirty="0"/>
              <a:t>Опрокинул грузовик</a:t>
            </a:r>
          </a:p>
        </p:txBody>
      </p:sp>
      <p:pic>
        <p:nvPicPr>
          <p:cNvPr id="6" name="Без названия.mp3Грузов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ЗАЙКА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2802787"/>
            <a:ext cx="4038600" cy="212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Зайку бросила хозяйка -</a:t>
            </a:r>
            <a:br>
              <a:rPr lang="ru-RU" sz="3200" dirty="0"/>
            </a:br>
            <a:r>
              <a:rPr lang="ru-RU" sz="3200" dirty="0"/>
              <a:t>Под дождём остался зайка;</a:t>
            </a:r>
            <a:br>
              <a:rPr lang="ru-RU" sz="3200" dirty="0"/>
            </a:br>
            <a:r>
              <a:rPr lang="ru-RU" sz="3200" dirty="0"/>
              <a:t>Со скамейки слезть не смог ,</a:t>
            </a:r>
            <a:br>
              <a:rPr lang="ru-RU" sz="3200" dirty="0"/>
            </a:br>
            <a:r>
              <a:rPr lang="ru-RU" sz="3200" dirty="0"/>
              <a:t>Весь до ниточки промок.</a:t>
            </a:r>
          </a:p>
        </p:txBody>
      </p:sp>
      <p:pic>
        <p:nvPicPr>
          <p:cNvPr id="6" name="Без названия.mp3Зай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68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КОРАБЛИК</a:t>
            </a:r>
            <a:endParaRPr lang="ru-RU" dirty="0"/>
          </a:p>
        </p:txBody>
      </p:sp>
      <p:pic>
        <p:nvPicPr>
          <p:cNvPr id="5" name="Picture 2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09634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Матросская шапка </a:t>
            </a:r>
            <a:br>
              <a:rPr lang="ru-RU" sz="3200" dirty="0"/>
            </a:br>
            <a:r>
              <a:rPr lang="ru-RU" sz="3200" dirty="0"/>
              <a:t>Верёвка в руке,</a:t>
            </a:r>
            <a:br>
              <a:rPr lang="ru-RU" sz="3200" dirty="0"/>
            </a:br>
            <a:r>
              <a:rPr lang="ru-RU" sz="3200" dirty="0"/>
              <a:t>Тяну я кораблик </a:t>
            </a:r>
            <a:br>
              <a:rPr lang="ru-RU" sz="3200" dirty="0"/>
            </a:br>
            <a:r>
              <a:rPr lang="ru-RU" sz="3200" dirty="0"/>
              <a:t>По быстрой реке.</a:t>
            </a:r>
            <a:br>
              <a:rPr lang="ru-RU" sz="3200" dirty="0"/>
            </a:br>
            <a:r>
              <a:rPr lang="ru-RU" sz="3200" dirty="0"/>
              <a:t>И скачут лягушки </a:t>
            </a:r>
            <a:br>
              <a:rPr lang="ru-RU" sz="3200" dirty="0"/>
            </a:br>
            <a:r>
              <a:rPr lang="ru-RU" sz="3200" dirty="0"/>
              <a:t>За мной по пятам</a:t>
            </a:r>
            <a:br>
              <a:rPr lang="ru-RU" sz="3200" dirty="0"/>
            </a:br>
            <a:r>
              <a:rPr lang="ru-RU" sz="3200" dirty="0"/>
              <a:t>И просят меня:</a:t>
            </a:r>
            <a:br>
              <a:rPr lang="ru-RU" sz="3200" dirty="0"/>
            </a:br>
            <a:r>
              <a:rPr lang="ru-RU" sz="3200" dirty="0"/>
              <a:t>-Прокати, капитан!</a:t>
            </a:r>
          </a:p>
        </p:txBody>
      </p:sp>
      <p:pic>
        <p:nvPicPr>
          <p:cNvPr id="6" name="Без названия.mp3Корабл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2760492"/>
            <a:ext cx="4038600" cy="22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Спать пора! Уснул бычок,</a:t>
            </a:r>
            <a:br>
              <a:rPr lang="ru-RU" dirty="0"/>
            </a:br>
            <a:r>
              <a:rPr lang="ru-RU" dirty="0"/>
              <a:t>Лёг в коробку на бочок.</a:t>
            </a:r>
            <a:br>
              <a:rPr lang="ru-RU" dirty="0"/>
            </a:br>
            <a:r>
              <a:rPr lang="ru-RU" dirty="0"/>
              <a:t>Сонный мишка лёг в кровать,</a:t>
            </a:r>
            <a:br>
              <a:rPr lang="ru-RU" dirty="0"/>
            </a:br>
            <a:r>
              <a:rPr lang="ru-RU" dirty="0"/>
              <a:t>Только слон не хочет спать.</a:t>
            </a:r>
            <a:br>
              <a:rPr lang="ru-RU" dirty="0"/>
            </a:br>
            <a:r>
              <a:rPr lang="ru-RU" dirty="0"/>
              <a:t>Головой кивает слон,</a:t>
            </a:r>
            <a:br>
              <a:rPr lang="ru-RU" dirty="0"/>
            </a:br>
            <a:r>
              <a:rPr lang="ru-RU" dirty="0"/>
              <a:t>Он слонихе шлёт поклон.</a:t>
            </a:r>
          </a:p>
        </p:txBody>
      </p:sp>
      <p:pic>
        <p:nvPicPr>
          <p:cNvPr id="6" name="Без названия.mp3Спать пор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Описание: http://animal-store.ru/img/2015/050410/3318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2391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Агния Львовна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родилась в Москве 17 февраля 1906 года. Здесь она училась и выросла. В юности Агнию Львовну привлекал балет, она мечтала стать танцовщицей. Но прошло несколько лет, и Агния Львовна поняла, что важнее всего для неё всё-таки поэзия. Ведь стихи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начала сочинять ещё в раннем детстве, в первых классах гимназии. И первым слушателем и критиком её творчества был отец Лев Николаевич Валов, ветеринарный врач. В 1925 году(тогда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было всего 19 лет) вышла в свет её первая книжка.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18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678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Многие стихи </a:t>
            </a:r>
            <a:r>
              <a:rPr lang="ru-RU" sz="3600" dirty="0" err="1"/>
              <a:t>А.Л.Барто</a:t>
            </a:r>
            <a:r>
              <a:rPr lang="ru-RU" sz="3600" dirty="0"/>
              <a:t> посвятила своей дочери Татьяне. А с появлением </a:t>
            </a:r>
            <a:r>
              <a:rPr lang="ru-RU" sz="3600" dirty="0" smtClean="0"/>
              <a:t>внука Володи </a:t>
            </a:r>
            <a:r>
              <a:rPr lang="ru-RU" sz="3600" dirty="0"/>
              <a:t>написала ряд стихотворений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 Вовка – добрая душа».</a:t>
            </a:r>
          </a:p>
        </p:txBody>
      </p:sp>
      <p:pic>
        <p:nvPicPr>
          <p:cNvPr id="3077" name="Picture 5" descr="http://paradondevamos.com/uploads/5659bae3d7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27388"/>
            <a:ext cx="2819034" cy="38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mybook.biz.ua/files/books/middle/image_95859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802"/>
          <a:stretch/>
        </p:blipFill>
        <p:spPr bwMode="auto">
          <a:xfrm>
            <a:off x="708384" y="3347733"/>
            <a:ext cx="2779874" cy="354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kniga.ru/upload/covers/fb6/fb6c56413a90f223713dcf1ab6f5d7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67777"/>
            <a:ext cx="1905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Агнию </a:t>
            </a:r>
            <a:r>
              <a:rPr lang="ru-RU" sz="2400" dirty="0" err="1"/>
              <a:t>Барто</a:t>
            </a:r>
            <a:r>
              <a:rPr lang="ru-RU" sz="2400" dirty="0"/>
              <a:t> часто можно было увидеть среди ребят. Она посещала школы, присутствовала на уроках, встречалась со своими читателями в детских библиотеках. Часто приезжая на выступления Агния </a:t>
            </a:r>
            <a:r>
              <a:rPr lang="ru-RU" sz="2400" dirty="0" err="1"/>
              <a:t>Барто</a:t>
            </a:r>
            <a:r>
              <a:rPr lang="ru-RU" sz="2400" dirty="0"/>
              <a:t> предлагала: « Уважаемые дети, - я прочту лишь первую строчку, а вы сами продолжайте остальное». Не было случая, чтобы ребята не вспомнили стихотворение.</a:t>
            </a:r>
          </a:p>
        </p:txBody>
      </p:sp>
      <p:pic>
        <p:nvPicPr>
          <p:cNvPr id="4098" name="Picture 2" descr="http://upmonitor.ru/imgnews/http%253A%252F%252Fimage.newsru.com%252Fpict%252Fid%252Flarge%252F1672361_201408061241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38305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Всю жизнь посвятила Агния Львовна детской поэзии и оставила нам много замечательных стихотворений. </a:t>
            </a:r>
            <a:endParaRPr lang="ru-RU" sz="3600" dirty="0"/>
          </a:p>
        </p:txBody>
      </p:sp>
      <p:pic>
        <p:nvPicPr>
          <p:cNvPr id="5122" name="Picture 2" descr="http://www.playing-field.ru/img/2015/052004/01311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068">
            <a:off x="5820573" y="3120468"/>
            <a:ext cx="2691536" cy="35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kazka.ru/img/g/uk255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4" y="3501008"/>
            <a:ext cx="4665969" cy="31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hop.avanta.ru/upimg/big/9/6/9/206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88" y="170528"/>
            <a:ext cx="1503726" cy="23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laying-field.ru/img/2015/051812/28027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7744">
            <a:off x="3846911" y="3210158"/>
            <a:ext cx="2358482" cy="30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f-lib.avtotorg.net/images/agniya-barto-pomoschnitsa-2243-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5626" r="7241" b="4903"/>
          <a:stretch/>
        </p:blipFill>
        <p:spPr bwMode="auto">
          <a:xfrm rot="1713012">
            <a:off x="786797" y="2778709"/>
            <a:ext cx="2216036" cy="31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cdn.eksmo.ru/v2/430000000000006512/COVER/cove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.eksmo.ru/v2/430000000000006512/COVER/cover1.jpg"/>
          <p:cNvSpPr>
            <a:spLocks noChangeAspect="1" noChangeArrowheads="1"/>
          </p:cNvSpPr>
          <p:nvPr/>
        </p:nvSpPr>
        <p:spPr bwMode="auto">
          <a:xfrm>
            <a:off x="155575" y="-2963863"/>
            <a:ext cx="647700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cdn.eksmo.ru/v2/430000000000006512/COVER/cover1.jpg"/>
          <p:cNvSpPr>
            <a:spLocks noChangeAspect="1" noChangeArrowheads="1"/>
          </p:cNvSpPr>
          <p:nvPr/>
        </p:nvSpPr>
        <p:spPr bwMode="auto">
          <a:xfrm>
            <a:off x="307975" y="-2811463"/>
            <a:ext cx="647700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http://www.playing-field.ru/img/2015/052023/5802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000"/>
            <a:ext cx="5800725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МЯЧИК</a:t>
            </a:r>
            <a:endParaRPr lang="ru-RU" sz="5400" dirty="0">
              <a:latin typeface="+mn-lt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0" y="1958181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Наша Таня громко плачет:</a:t>
            </a:r>
            <a:br>
              <a:rPr lang="ru-RU" sz="3200" dirty="0"/>
            </a:br>
            <a:r>
              <a:rPr lang="ru-RU" sz="3200" dirty="0"/>
              <a:t>Уронила в речку мячик.</a:t>
            </a:r>
            <a:br>
              <a:rPr lang="ru-RU" sz="3200" dirty="0"/>
            </a:br>
            <a:r>
              <a:rPr lang="ru-RU" sz="3200" dirty="0"/>
              <a:t>- Тише, Танечка, не плачь: </a:t>
            </a:r>
            <a:br>
              <a:rPr lang="ru-RU" sz="3200" dirty="0"/>
            </a:br>
            <a:r>
              <a:rPr lang="ru-RU" sz="3200" dirty="0"/>
              <a:t>Не утонит в речке мяч.</a:t>
            </a:r>
          </a:p>
        </p:txBody>
      </p:sp>
      <p:pic>
        <p:nvPicPr>
          <p:cNvPr id="6" name="Без названия.mp3Тан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400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МИШКА</a:t>
            </a:r>
            <a:endParaRPr lang="ru-RU" dirty="0">
              <a:latin typeface="+mn-lt"/>
            </a:endParaRPr>
          </a:p>
        </p:txBody>
      </p:sp>
      <p:pic>
        <p:nvPicPr>
          <p:cNvPr id="6" name="Picture 2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/>
          <a:stretch>
            <a:fillRect/>
          </a:stretch>
        </p:blipFill>
        <p:spPr bwMode="auto">
          <a:xfrm>
            <a:off x="683568" y="1916833"/>
            <a:ext cx="352839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Уронили мишку на пол,</a:t>
            </a:r>
            <a:br>
              <a:rPr lang="ru-RU" sz="3200" dirty="0"/>
            </a:br>
            <a:r>
              <a:rPr lang="ru-RU" sz="3200" dirty="0"/>
              <a:t>Оторвали мишке лапу.</a:t>
            </a:r>
            <a:br>
              <a:rPr lang="ru-RU" sz="3200" dirty="0"/>
            </a:br>
            <a:r>
              <a:rPr lang="ru-RU" sz="3200" dirty="0"/>
              <a:t>Всё равно его не брошу ,</a:t>
            </a:r>
            <a:br>
              <a:rPr lang="ru-RU" sz="3200" dirty="0"/>
            </a:br>
            <a:r>
              <a:rPr lang="ru-RU" sz="3200" dirty="0"/>
              <a:t>Потому что он хороший! </a:t>
            </a:r>
          </a:p>
        </p:txBody>
      </p:sp>
      <p:pic>
        <p:nvPicPr>
          <p:cNvPr id="8" name="Без названия.mp3Игруш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253</Words>
  <Application>Microsoft Office PowerPoint</Application>
  <PresentationFormat>Экран (4:3)</PresentationFormat>
  <Paragraphs>26</Paragraphs>
  <Slides>16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МЯЧИК</vt:lpstr>
      <vt:lpstr>МИШКА</vt:lpstr>
      <vt:lpstr>БЫЧОК</vt:lpstr>
      <vt:lpstr>ЛОШАДКА</vt:lpstr>
      <vt:lpstr>САМОЛЕТ</vt:lpstr>
      <vt:lpstr>ГРУЗОВИК</vt:lpstr>
      <vt:lpstr>ЗАЙКА</vt:lpstr>
      <vt:lpstr>КОРАБЛИК</vt:lpstr>
      <vt:lpstr>СЛОН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14</cp:revision>
  <dcterms:created xsi:type="dcterms:W3CDTF">2016-03-27T17:52:52Z</dcterms:created>
  <dcterms:modified xsi:type="dcterms:W3CDTF">2018-03-22T20:24:02Z</dcterms:modified>
</cp:coreProperties>
</file>