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36" r:id="rId3"/>
    <p:sldId id="337" r:id="rId4"/>
    <p:sldId id="257" r:id="rId5"/>
    <p:sldId id="280" r:id="rId6"/>
    <p:sldId id="320" r:id="rId7"/>
    <p:sldId id="270" r:id="rId8"/>
    <p:sldId id="340" r:id="rId9"/>
    <p:sldId id="325" r:id="rId10"/>
    <p:sldId id="267" r:id="rId11"/>
    <p:sldId id="278" r:id="rId12"/>
    <p:sldId id="316" r:id="rId13"/>
    <p:sldId id="272" r:id="rId14"/>
    <p:sldId id="283" r:id="rId15"/>
    <p:sldId id="269" r:id="rId16"/>
    <p:sldId id="290" r:id="rId17"/>
    <p:sldId id="299" r:id="rId18"/>
    <p:sldId id="265" r:id="rId19"/>
    <p:sldId id="266" r:id="rId20"/>
    <p:sldId id="311" r:id="rId21"/>
    <p:sldId id="273" r:id="rId22"/>
    <p:sldId id="301" r:id="rId23"/>
    <p:sldId id="328" r:id="rId24"/>
    <p:sldId id="275" r:id="rId25"/>
    <p:sldId id="341" r:id="rId26"/>
    <p:sldId id="335" r:id="rId27"/>
    <p:sldId id="303" r:id="rId28"/>
    <p:sldId id="34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FFCCFF"/>
    <a:srgbClr val="FFFFFF"/>
    <a:srgbClr val="CCFFCC"/>
    <a:srgbClr val="CCFF66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337D7-D021-4103-B830-1DC5685392BB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E4BF1-2383-443B-AA95-FAAEAFCB80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E4BF1-2383-443B-AA95-FAAEAFCB80E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4463D-0415-4D3C-A549-6AB54F5BDE44}" type="datetimeFigureOut">
              <a:rPr lang="ru-RU" smtClean="0"/>
              <a:pPr/>
              <a:t>24.03.2018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C98C-8FD6-4C9F-80D2-790F813F27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357982" cy="116205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Adventure" pitchFamily="2" charset="0"/>
              </a:rPr>
              <a:t> </a:t>
            </a:r>
            <a:r>
              <a:rPr lang="ru-RU" sz="77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«Мелодия </a:t>
            </a:r>
            <a:r>
              <a:rPr lang="ru-RU" sz="77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весны»</a:t>
            </a:r>
            <a:endParaRPr lang="ru-RU" sz="77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4" descr="дыхание весны.jpg"/>
          <p:cNvPicPr>
            <a:picLocks noGrp="1" noChangeAspect="1"/>
          </p:cNvPicPr>
          <p:nvPr>
            <p:ph idx="1"/>
          </p:nvPr>
        </p:nvPicPr>
        <p:blipFill>
          <a:blip r:embed="rId3"/>
          <a:srcRect l="4137" r="4108" b="3105"/>
          <a:stretch>
            <a:fillRect/>
          </a:stretch>
        </p:blipFill>
        <p:spPr>
          <a:xfrm>
            <a:off x="714348" y="2214554"/>
            <a:ext cx="4690290" cy="3714776"/>
          </a:xfr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72132" y="2428868"/>
            <a:ext cx="2928958" cy="307183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Урок-концерт ученицы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ДШИ им.А.В. Варламова </a:t>
            </a:r>
          </a:p>
          <a:p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Додаевой Ксении.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Класс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преподавателя Лазаревой Т.Н. (ф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ортепиано)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642918"/>
            <a:ext cx="6000792" cy="478634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Если я до тебя не дойду,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тебя сберегут мои сны;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 снах моих ты найдёшь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нежности юной весны.</a:t>
            </a:r>
          </a:p>
          <a:p>
            <a:pPr marL="0" indent="0" algn="ctr">
              <a:spcBef>
                <a:spcPts val="600"/>
              </a:spcBef>
              <a:buNone/>
            </a:pPr>
            <a:endParaRPr lang="ru-RU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тебя не пугает мой стих: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Сумасшедший, как небо из птиц,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то же время он робок и тих –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Целый ворох влюблённых страниц.</a:t>
            </a:r>
            <a:endParaRPr lang="ru-RU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64536097_177815058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0034" y="1643050"/>
            <a:ext cx="4110038" cy="4566709"/>
          </a:xfrm>
          <a:prstGeom prst="rect">
            <a:avLst/>
          </a:prstGeom>
          <a:ln w="76200" cap="sq">
            <a:solidFill>
              <a:srgbClr val="92D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Содержимое 5" descr="яблони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571876"/>
            <a:ext cx="3365500" cy="252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яблони06.jp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071934" y="500042"/>
            <a:ext cx="4457730" cy="2786082"/>
          </a:xfrm>
          <a:prstGeom prst="rect">
            <a:avLst/>
          </a:prstGeom>
          <a:ln w="76200" cap="sq" cmpd="thickThin">
            <a:solidFill>
              <a:srgbClr val="FFCC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абочки-1.gif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779" b="4779"/>
          <a:stretch>
            <a:fillRect/>
          </a:stretch>
        </p:blipFill>
        <p:spPr>
          <a:xfrm>
            <a:off x="2857488" y="3857628"/>
            <a:ext cx="3112025" cy="2334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1071538" y="1142984"/>
            <a:ext cx="6500858" cy="48577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Где-то утром девочка проснётся,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 добрым утром!» - солнцу говоря,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оно в ответ ей улыбнётся –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буду маленькая я.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хочу я снова там проснуться,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Видя нежность в маминых глазах…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Детство, я хочу к тебе вернуться!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Навещай меня, хотя б во снах!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4" descr="бабочки-6.jpg"/>
          <p:cNvPicPr>
            <a:picLocks noChangeAspect="1"/>
          </p:cNvPicPr>
          <p:nvPr/>
        </p:nvPicPr>
        <p:blipFill>
          <a:blip r:embed="rId3"/>
          <a:srcRect l="14947" r="12807"/>
          <a:stretch>
            <a:fillRect/>
          </a:stretch>
        </p:blipFill>
        <p:spPr>
          <a:xfrm>
            <a:off x="-142908" y="2786058"/>
            <a:ext cx="2071702" cy="1795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бабочки-6.jpg"/>
          <p:cNvPicPr>
            <a:picLocks noChangeAspect="1"/>
          </p:cNvPicPr>
          <p:nvPr/>
        </p:nvPicPr>
        <p:blipFill>
          <a:blip r:embed="rId4" cstate="print"/>
          <a:srcRect l="10715"/>
          <a:stretch>
            <a:fillRect/>
          </a:stretch>
        </p:blipFill>
        <p:spPr>
          <a:xfrm>
            <a:off x="6072198" y="2071678"/>
            <a:ext cx="3071802" cy="2150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1357291" y="1142984"/>
            <a:ext cx="6500858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Ваши глаза. Безграничная нежность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чистой невинностью детской сплелась.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Светлая грусть. Обаянья безбрежность.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Раны души, где любовь запеклась.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 глаза. Пара звёзд затонувших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бездне кипучей любви без границ –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обречён в них свой взгляд окунувший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Гибнуть меж стрелами Ваших ресниц!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>
            <a:spLocks/>
          </p:cNvSpPr>
          <p:nvPr/>
        </p:nvSpPr>
        <p:spPr>
          <a:xfrm>
            <a:off x="857224" y="3500438"/>
            <a:ext cx="7643866" cy="2857520"/>
          </a:xfrm>
          <a:prstGeom prst="rect">
            <a:avLst/>
          </a:prstGeom>
        </p:spPr>
        <p:txBody>
          <a:bodyPr/>
          <a:lstStyle/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Показать достижения учащегося за время обучения в ДШИ.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Проявить творческие и исполнительские навыки,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сценическую выдержку при исполнении программы.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Воспитывать художественно-эстетический вкус учащегося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знакомство с лучшими образцами творчества композиторов разных эпох.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Донести до слушателей программное  содержание исполняемых произведений.</a:t>
            </a:r>
          </a:p>
          <a:p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1285852" y="1500174"/>
            <a:ext cx="7000924" cy="121444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форм и методов  развития творческих способностей детей, обучающихся в ДШИ и определение педагогических условий для их развития.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857232"/>
            <a:ext cx="6350831" cy="50490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Весна полна в преддверье лета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Кипящей жизни и тепла;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манто цветов земля одета,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Ручьёв играют зеркала.</a:t>
            </a:r>
          </a:p>
          <a:p>
            <a:pPr algn="ctr">
              <a:buNone/>
            </a:pP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Её воспели все поэты-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Весну, пору чудес и грёз: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Неиссякаемы сюжеты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Сирени, вишен и берёз!</a:t>
            </a:r>
          </a:p>
          <a:p>
            <a:endParaRPr lang="ru-RU" sz="2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500034" y="1166019"/>
            <a:ext cx="814393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То ты застынешь на мгновенье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 дерзкий дух перевести...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там - опять с ума свести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Волшебным страстным откровеньем, -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Тебе так просто это: вмиг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Пленить, вскружить и одурманить,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Обезоружить, в сердце ранить-</a:t>
            </a: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вдруг пропасть, скользнув, как блик…</a:t>
            </a:r>
          </a:p>
          <a:p>
            <a:pPr algn="ctr"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icou_henri_pierre_-_romeo_and_julie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6248" y="928670"/>
            <a:ext cx="4242420" cy="4071966"/>
          </a:xfrm>
          <a:prstGeom prst="rect">
            <a:avLst/>
          </a:prstGeom>
          <a:ln w="762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Содержимое 5" descr="julius-kronberg-romeo-and-juliet-on-the-balcony-1886-1350430609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357166"/>
            <a:ext cx="3071834" cy="381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julius-kronberg-romeo-and-juliet-on-the-balcony-1886-1350430609_b.jp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71472" y="3500438"/>
            <a:ext cx="361952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8"/>
          <p:cNvSpPr>
            <a:spLocks noGrp="1"/>
          </p:cNvSpPr>
          <p:nvPr>
            <p:ph idx="1"/>
          </p:nvPr>
        </p:nvSpPr>
        <p:spPr>
          <a:xfrm>
            <a:off x="1071538" y="571480"/>
            <a:ext cx="7215238" cy="27146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Распушилось солнце в синем, сочном,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Празднично-торжественном просторе.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зимы земля очнулась - точно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светлом жизнерадостном мажоре!</a:t>
            </a:r>
          </a:p>
          <a:p>
            <a:pPr algn="ctr">
              <a:buNone/>
            </a:pPr>
            <a:endParaRPr lang="ru-RU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4" name="Рисунок 3" descr="первоцв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928934"/>
            <a:ext cx="5072098" cy="3827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1- миниатюра в музык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428604"/>
            <a:ext cx="2445226" cy="3500504"/>
          </a:xfrm>
          <a:prstGeom prst="rect">
            <a:avLst/>
          </a:prstGeom>
        </p:spPr>
      </p:pic>
      <p:pic>
        <p:nvPicPr>
          <p:cNvPr id="7" name="Содержимое 5" descr="1- миниатюра в музык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28604"/>
            <a:ext cx="2428892" cy="3394187"/>
          </a:xfrm>
          <a:prstGeom prst="rect">
            <a:avLst/>
          </a:prstGeom>
        </p:spPr>
      </p:pic>
      <p:pic>
        <p:nvPicPr>
          <p:cNvPr id="9" name="Содержимое 5" descr="1- миниатюра в музык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714356"/>
            <a:ext cx="2445226" cy="3542522"/>
          </a:xfrm>
          <a:prstGeom prst="rect">
            <a:avLst/>
          </a:prstGeom>
        </p:spPr>
      </p:pic>
      <p:pic>
        <p:nvPicPr>
          <p:cNvPr id="10" name="Содержимое 5" descr="1- миниатюра в музыке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714348" y="3000372"/>
            <a:ext cx="2566003" cy="3571900"/>
          </a:xfrm>
        </p:spPr>
      </p:pic>
      <p:pic>
        <p:nvPicPr>
          <p:cNvPr id="11" name="Содержимое 4" descr="7 - теремокк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2786050" y="428604"/>
            <a:ext cx="3037755" cy="4214842"/>
          </a:xfrm>
        </p:spPr>
      </p:pic>
      <p:pic>
        <p:nvPicPr>
          <p:cNvPr id="6" name="Содержимое 5" descr="1- миниатюра в музыке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2857488" y="2571720"/>
            <a:ext cx="3073825" cy="428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Содержимое 5" descr="1- миниатюра в музык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7884" y="3323248"/>
            <a:ext cx="2571768" cy="353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ван\Desktop\Моя папка\Мои уч-ки-  ФОТО\Ксеня.Катя Х, Ангелина\Дыхание весны.JPG"/>
          <p:cNvPicPr>
            <a:picLocks noChangeAspect="1" noChangeArrowheads="1"/>
          </p:cNvPicPr>
          <p:nvPr/>
        </p:nvPicPr>
        <p:blipFill>
          <a:blip r:embed="rId3" cstate="print"/>
          <a:srcRect r="15556" b="19853"/>
          <a:stretch>
            <a:fillRect/>
          </a:stretch>
        </p:blipFill>
        <p:spPr bwMode="auto">
          <a:xfrm>
            <a:off x="4714876" y="928670"/>
            <a:ext cx="3677904" cy="300039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C:\Users\Иван\Desktop\Моя папка\Мои уч-ки-  ФОТО\Ксеня.Катя Х, Ангелина\Дыхание весны-фото с концерта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2910" y="2571744"/>
            <a:ext cx="3906305" cy="3357586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contourW="6350" prstMaterial="plastic">
            <a:bevelT w="12700"/>
            <a:contourClr>
              <a:srgbClr val="969696"/>
            </a:contourClr>
          </a:sp3d>
        </p:spPr>
      </p:pic>
      <p:sp>
        <p:nvSpPr>
          <p:cNvPr id="11" name="Содержимое 5"/>
          <p:cNvSpPr>
            <a:spLocks noGrp="1"/>
          </p:cNvSpPr>
          <p:nvPr>
            <p:ph sz="half" idx="1"/>
          </p:nvPr>
        </p:nvSpPr>
        <p:spPr>
          <a:xfrm>
            <a:off x="4929190" y="4286256"/>
            <a:ext cx="3357586" cy="1357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концерте прозвучали стихи     Ольги Фроловой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43042" y="1000108"/>
            <a:ext cx="6572296" cy="30003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 Прекрасен мир, нам данный Богом.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Здесь дивно всё – как ни взгляни.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 нём, идя своей дорогой,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Ты в сердце чудо сохрани!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Иван\Desktop\Моя папка\Мои уч-ки-  ФОТО\Ксеня.Катя Х, Ангелина\Дыхание весны-фото с концерта.JPG"/>
          <p:cNvPicPr>
            <a:picLocks noChangeAspect="1" noChangeArrowheads="1"/>
          </p:cNvPicPr>
          <p:nvPr/>
        </p:nvPicPr>
        <p:blipFill>
          <a:blip r:embed="rId3"/>
          <a:srcRect l="22845" t="9616" r="10373" b="28710"/>
          <a:stretch>
            <a:fillRect/>
          </a:stretch>
        </p:blipFill>
        <p:spPr bwMode="auto">
          <a:xfrm>
            <a:off x="357158" y="2571744"/>
            <a:ext cx="5599310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Иван\Desktop\Моя папка\Мои уч-ки-  ФОТО\Ксеня.Катя Х, Ангелина\Дыхание весны.JPG"/>
          <p:cNvPicPr>
            <a:picLocks noChangeAspect="1" noChangeArrowheads="1"/>
          </p:cNvPicPr>
          <p:nvPr/>
        </p:nvPicPr>
        <p:blipFill>
          <a:blip r:embed="rId4" cstate="print"/>
          <a:srcRect l="27538" t="5588" r="14180" b="35185"/>
          <a:stretch>
            <a:fillRect/>
          </a:stretch>
        </p:blipFill>
        <p:spPr bwMode="auto">
          <a:xfrm>
            <a:off x="4000496" y="571480"/>
            <a:ext cx="4604502" cy="3494943"/>
          </a:xfrm>
          <a:prstGeom prst="rect">
            <a:avLst/>
          </a:prstGeom>
          <a:ln w="88900" cap="sq" cmpd="thickThin">
            <a:solidFill>
              <a:srgbClr val="FFCC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3"/>
          <p:cNvSpPr txBox="1">
            <a:spLocks/>
          </p:cNvSpPr>
          <p:nvPr/>
        </p:nvSpPr>
        <p:spPr>
          <a:xfrm>
            <a:off x="357158" y="1357298"/>
            <a:ext cx="8251089" cy="4740277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 серому небу – мазок акварели,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И проза зимы растворилась бесследно: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Забилась весна звонким пульсом капели,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Отбросив махровые тучи победно.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В сплетенье немыслимом ветра и света,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Из струй и лучей, облаков ваты пенной,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Сочней налилась, робким солнцем согрета,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Звенящая полифония вселенной!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1538" y="5143512"/>
            <a:ext cx="3571900" cy="1143008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9900FF"/>
                </a:solidFill>
              </a:rPr>
              <a:t>И.С. БАХ</a:t>
            </a:r>
            <a:br>
              <a:rPr lang="ru-RU" dirty="0" smtClean="0">
                <a:solidFill>
                  <a:srgbClr val="9900FF"/>
                </a:solidFill>
              </a:rPr>
            </a:br>
            <a:r>
              <a:rPr lang="ru-RU" sz="2200" dirty="0" smtClean="0">
                <a:solidFill>
                  <a:srgbClr val="9900FF"/>
                </a:solidFill>
              </a:rPr>
              <a:t>(</a:t>
            </a:r>
            <a:r>
              <a:rPr lang="ru-RU" sz="2400" dirty="0" smtClean="0">
                <a:solidFill>
                  <a:srgbClr val="9900FF"/>
                </a:solidFill>
              </a:rPr>
              <a:t>1685 г.</a:t>
            </a:r>
            <a:r>
              <a:rPr lang="ru-RU" sz="2200" dirty="0" smtClean="0">
                <a:solidFill>
                  <a:srgbClr val="9900FF"/>
                </a:solidFill>
              </a:rPr>
              <a:t>- 1750 г.)</a:t>
            </a:r>
            <a:endParaRPr lang="ru-RU" sz="2200" dirty="0">
              <a:solidFill>
                <a:srgbClr val="9900FF"/>
              </a:solidFill>
            </a:endParaRPr>
          </a:p>
        </p:txBody>
      </p:sp>
      <p:pic>
        <p:nvPicPr>
          <p:cNvPr id="5" name="Содержимое 4" descr="01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224" y="357166"/>
            <a:ext cx="3672496" cy="4525963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Содержимое 8" descr="organ_music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0628" y="3214686"/>
            <a:ext cx="339413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01.jpg"/>
          <p:cNvPicPr>
            <a:picLocks noChangeAspect="1"/>
          </p:cNvPicPr>
          <p:nvPr/>
        </p:nvPicPr>
        <p:blipFill>
          <a:blip r:embed="rId5"/>
          <a:srcRect t="7416"/>
          <a:stretch>
            <a:fillRect/>
          </a:stretch>
        </p:blipFill>
        <p:spPr>
          <a:xfrm>
            <a:off x="5072066" y="500042"/>
            <a:ext cx="3241010" cy="2675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21493" y="785794"/>
            <a:ext cx="7901014" cy="54118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 клавишам осколки разлетались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Хрустальной ослепительной сонаты: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Какие, право, страсти уживались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душе у композитора когда-то!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не желая уходить в забвенье,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жизни жадно и до боли – чисто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Пульсировали, будто откровенье,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руках у молодого пианиста: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проблески надежды, и мученье,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брызги слёз, и россыпи бриллиантов!</a:t>
            </a:r>
          </a:p>
          <a:p>
            <a:pPr algn="ctr" fontAlgn="base">
              <a:buNone/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buNone/>
            </a:pPr>
            <a:endParaRPr lang="ru-R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423</Words>
  <Application>Microsoft Office PowerPoint</Application>
  <PresentationFormat>Экран (4:3)</PresentationFormat>
  <Paragraphs>88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«Мелодия весны»</vt:lpstr>
      <vt:lpstr>Слайд 2</vt:lpstr>
      <vt:lpstr>Слайд 3</vt:lpstr>
      <vt:lpstr>Слайд 4</vt:lpstr>
      <vt:lpstr>Слайд 5</vt:lpstr>
      <vt:lpstr>И.С. БАХ (1685 г.- 1750 г.)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</dc:creator>
  <cp:lastModifiedBy>Иван</cp:lastModifiedBy>
  <cp:revision>188</cp:revision>
  <dcterms:created xsi:type="dcterms:W3CDTF">2015-03-03T19:11:15Z</dcterms:created>
  <dcterms:modified xsi:type="dcterms:W3CDTF">2018-03-24T19:29:31Z</dcterms:modified>
</cp:coreProperties>
</file>