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7" r:id="rId4"/>
    <p:sldId id="258" r:id="rId5"/>
    <p:sldId id="273" r:id="rId6"/>
    <p:sldId id="271" r:id="rId7"/>
    <p:sldId id="269" r:id="rId8"/>
    <p:sldId id="274" r:id="rId9"/>
    <p:sldId id="275" r:id="rId10"/>
    <p:sldId id="270" r:id="rId11"/>
    <p:sldId id="279" r:id="rId12"/>
    <p:sldId id="282" r:id="rId13"/>
    <p:sldId id="280" r:id="rId14"/>
    <p:sldId id="283" r:id="rId15"/>
    <p:sldId id="287" r:id="rId16"/>
    <p:sldId id="290" r:id="rId17"/>
    <p:sldId id="291" r:id="rId18"/>
    <p:sldId id="293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532" autoAdjust="0"/>
  </p:normalViewPr>
  <p:slideViewPr>
    <p:cSldViewPr>
      <p:cViewPr varScale="1">
        <p:scale>
          <a:sx n="70" d="100"/>
          <a:sy n="7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43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C4641-D8CE-4FC8-9EFD-CF7CCC4A0F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BCDCBC2-EED8-45BC-9246-C27920CC032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Работа с детьми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0A838F8-4645-43D2-910B-0A7A7A134F19}" type="parTrans" cxnId="{9B00C7DF-00D3-4B63-9233-BAEA03AB8146}">
      <dgm:prSet/>
      <dgm:spPr/>
      <dgm:t>
        <a:bodyPr/>
        <a:lstStyle/>
        <a:p>
          <a:endParaRPr lang="ru-RU"/>
        </a:p>
      </dgm:t>
    </dgm:pt>
    <dgm:pt modelId="{12062CD0-084C-46E1-8233-D1AFBCC72E3F}" type="sibTrans" cxnId="{9B00C7DF-00D3-4B63-9233-BAEA03AB8146}">
      <dgm:prSet/>
      <dgm:spPr/>
      <dgm:t>
        <a:bodyPr/>
        <a:lstStyle/>
        <a:p>
          <a:endParaRPr lang="ru-RU"/>
        </a:p>
      </dgm:t>
    </dgm:pt>
    <dgm:pt modelId="{9A240939-FB5D-4EC6-830B-0F81C2F0EF1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Рисование рисунков . Изготовление поделок. 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</dgm:t>
    </dgm:pt>
    <dgm:pt modelId="{55841856-2B9F-4A52-882A-9255D17238C0}" type="parTrans" cxnId="{FB4E9B53-42B7-4CCA-852F-E27DE783E0C1}">
      <dgm:prSet/>
      <dgm:spPr/>
      <dgm:t>
        <a:bodyPr/>
        <a:lstStyle/>
        <a:p>
          <a:endParaRPr lang="ru-RU"/>
        </a:p>
      </dgm:t>
    </dgm:pt>
    <dgm:pt modelId="{4EDD533E-4255-4B32-A683-F3867F85CAA6}" type="sibTrans" cxnId="{FB4E9B53-42B7-4CCA-852F-E27DE783E0C1}">
      <dgm:prSet/>
      <dgm:spPr/>
      <dgm:t>
        <a:bodyPr/>
        <a:lstStyle/>
        <a:p>
          <a:endParaRPr lang="ru-RU"/>
        </a:p>
      </dgm:t>
    </dgm:pt>
    <dgm:pt modelId="{0D8A9756-9988-40FD-BB88-74B7F57B073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0" u="none" strike="noStrike" cap="none" normalizeH="0" baseline="0" dirty="0" smtClean="0">
            <a:ln>
              <a:noFill/>
            </a:ln>
            <a:solidFill>
              <a:srgbClr val="548DD4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Сюжетно-ролевые и дидактические игры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EE46211-D046-44A2-A125-B5343816339E}" type="parTrans" cxnId="{C92C1459-1D2A-4920-B0C2-C623E06DEEB3}">
      <dgm:prSet/>
      <dgm:spPr/>
      <dgm:t>
        <a:bodyPr/>
        <a:lstStyle/>
        <a:p>
          <a:endParaRPr lang="ru-RU"/>
        </a:p>
      </dgm:t>
    </dgm:pt>
    <dgm:pt modelId="{BB989BA5-7DA9-4DCC-8F6A-B396889DC242}" type="sibTrans" cxnId="{C92C1459-1D2A-4920-B0C2-C623E06DEEB3}">
      <dgm:prSet/>
      <dgm:spPr/>
      <dgm:t>
        <a:bodyPr/>
        <a:lstStyle/>
        <a:p>
          <a:endParaRPr lang="ru-RU"/>
        </a:p>
      </dgm:t>
    </dgm:pt>
    <dgm:pt modelId="{2C9748CA-DA9A-4086-9D4E-321BAD5379F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Создание маршрутных листов, изготовление 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макета, чтение художественной литературы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BB775E1-1BC9-4561-9A13-0AD124FCBD2C}" type="parTrans" cxnId="{2B2D343D-698F-4DCF-ACE8-86E19930D9C0}">
      <dgm:prSet/>
      <dgm:spPr/>
      <dgm:t>
        <a:bodyPr/>
        <a:lstStyle/>
        <a:p>
          <a:endParaRPr lang="ru-RU"/>
        </a:p>
      </dgm:t>
    </dgm:pt>
    <dgm:pt modelId="{940DCA55-9259-4C10-94FF-E7C7F761C8AD}" type="sibTrans" cxnId="{2B2D343D-698F-4DCF-ACE8-86E19930D9C0}">
      <dgm:prSet/>
      <dgm:spPr/>
      <dgm:t>
        <a:bodyPr/>
        <a:lstStyle/>
        <a:p>
          <a:endParaRPr lang="ru-RU"/>
        </a:p>
      </dgm:t>
    </dgm:pt>
    <dgm:pt modelId="{2E6D4510-0E0E-4931-912A-019E9F3F812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Беседы на тему безопасности.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</dgm:t>
    </dgm:pt>
    <dgm:pt modelId="{839BD338-BDB6-476A-B140-D29302A55AC2}" type="parTrans" cxnId="{4D246F7A-4321-4F06-934B-5E6C102CE7E3}">
      <dgm:prSet/>
      <dgm:spPr/>
      <dgm:t>
        <a:bodyPr/>
        <a:lstStyle/>
        <a:p>
          <a:endParaRPr lang="ru-RU"/>
        </a:p>
      </dgm:t>
    </dgm:pt>
    <dgm:pt modelId="{10E5B6E3-6B5E-4B51-A517-1D5BF0513ADB}" type="sibTrans" cxnId="{4D246F7A-4321-4F06-934B-5E6C102CE7E3}">
      <dgm:prSet/>
      <dgm:spPr/>
      <dgm:t>
        <a:bodyPr/>
        <a:lstStyle/>
        <a:p>
          <a:endParaRPr lang="ru-RU"/>
        </a:p>
      </dgm:t>
    </dgm:pt>
    <dgm:pt modelId="{77D07149-7965-402D-9D9C-212C45B4B04F}" type="pres">
      <dgm:prSet presAssocID="{0D5C4641-D8CE-4FC8-9EFD-CF7CCC4A0F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2C514B-1AB5-4F4F-9C46-1C43682E1E4D}" type="pres">
      <dgm:prSet presAssocID="{BBCDCBC2-EED8-45BC-9246-C27920CC0325}" presName="hierRoot1" presStyleCnt="0">
        <dgm:presLayoutVars>
          <dgm:hierBranch/>
        </dgm:presLayoutVars>
      </dgm:prSet>
      <dgm:spPr/>
    </dgm:pt>
    <dgm:pt modelId="{814152F6-0D6A-4017-8806-16723073AAB5}" type="pres">
      <dgm:prSet presAssocID="{BBCDCBC2-EED8-45BC-9246-C27920CC0325}" presName="rootComposite1" presStyleCnt="0"/>
      <dgm:spPr/>
    </dgm:pt>
    <dgm:pt modelId="{450F0275-B17B-49FE-B546-8083AC8615CD}" type="pres">
      <dgm:prSet presAssocID="{BBCDCBC2-EED8-45BC-9246-C27920CC0325}" presName="rootText1" presStyleLbl="node0" presStyleIdx="0" presStyleCnt="1" custScaleY="76374" custLinFactNeighborX="1267" custLinFactNeighborY="-2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998797-69EF-4205-93EC-E79628BF2899}" type="pres">
      <dgm:prSet presAssocID="{BBCDCBC2-EED8-45BC-9246-C27920CC03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6217D5-F81B-4792-B3DE-199FC64BF1E1}" type="pres">
      <dgm:prSet presAssocID="{BBCDCBC2-EED8-45BC-9246-C27920CC0325}" presName="hierChild2" presStyleCnt="0"/>
      <dgm:spPr/>
    </dgm:pt>
    <dgm:pt modelId="{4EFCF185-26DB-46D1-AB12-3670BBD40C1A}" type="pres">
      <dgm:prSet presAssocID="{55841856-2B9F-4A52-882A-9255D17238C0}" presName="Name35" presStyleLbl="parChTrans1D2" presStyleIdx="0" presStyleCnt="3"/>
      <dgm:spPr/>
      <dgm:t>
        <a:bodyPr/>
        <a:lstStyle/>
        <a:p>
          <a:endParaRPr lang="ru-RU"/>
        </a:p>
      </dgm:t>
    </dgm:pt>
    <dgm:pt modelId="{B992DBA4-7C54-430A-B4DD-2509CC4C5639}" type="pres">
      <dgm:prSet presAssocID="{9A240939-FB5D-4EC6-830B-0F81C2F0EF12}" presName="hierRoot2" presStyleCnt="0">
        <dgm:presLayoutVars>
          <dgm:hierBranch/>
        </dgm:presLayoutVars>
      </dgm:prSet>
      <dgm:spPr/>
    </dgm:pt>
    <dgm:pt modelId="{B196ED9C-0889-4423-9E51-363C59592B34}" type="pres">
      <dgm:prSet presAssocID="{9A240939-FB5D-4EC6-830B-0F81C2F0EF12}" presName="rootComposite" presStyleCnt="0"/>
      <dgm:spPr/>
    </dgm:pt>
    <dgm:pt modelId="{ACF4603B-5654-4C2C-A81C-15DC65C6454B}" type="pres">
      <dgm:prSet presAssocID="{9A240939-FB5D-4EC6-830B-0F81C2F0EF12}" presName="rootText" presStyleLbl="node2" presStyleIdx="0" presStyleCnt="3" custScaleX="114503" custLinFactNeighborX="-24" custLinFactNeighborY="-3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33380-DF74-4452-9273-239CE19B0BAC}" type="pres">
      <dgm:prSet presAssocID="{9A240939-FB5D-4EC6-830B-0F81C2F0EF12}" presName="rootConnector" presStyleLbl="node2" presStyleIdx="0" presStyleCnt="3"/>
      <dgm:spPr/>
      <dgm:t>
        <a:bodyPr/>
        <a:lstStyle/>
        <a:p>
          <a:endParaRPr lang="ru-RU"/>
        </a:p>
      </dgm:t>
    </dgm:pt>
    <dgm:pt modelId="{905DE065-0BCE-4D94-8C75-478049604868}" type="pres">
      <dgm:prSet presAssocID="{9A240939-FB5D-4EC6-830B-0F81C2F0EF12}" presName="hierChild4" presStyleCnt="0"/>
      <dgm:spPr/>
    </dgm:pt>
    <dgm:pt modelId="{5D6EBFD5-DE85-47D8-9F71-86EDFE741871}" type="pres">
      <dgm:prSet presAssocID="{8EE46211-D046-44A2-A125-B5343816339E}" presName="Name35" presStyleLbl="parChTrans1D3" presStyleIdx="0" presStyleCnt="1"/>
      <dgm:spPr/>
      <dgm:t>
        <a:bodyPr/>
        <a:lstStyle/>
        <a:p>
          <a:endParaRPr lang="ru-RU"/>
        </a:p>
      </dgm:t>
    </dgm:pt>
    <dgm:pt modelId="{DF353BED-0E0B-4DB6-97FE-4F071FF14644}" type="pres">
      <dgm:prSet presAssocID="{0D8A9756-9988-40FD-BB88-74B7F57B0734}" presName="hierRoot2" presStyleCnt="0">
        <dgm:presLayoutVars>
          <dgm:hierBranch val="r"/>
        </dgm:presLayoutVars>
      </dgm:prSet>
      <dgm:spPr/>
    </dgm:pt>
    <dgm:pt modelId="{41A0744D-2448-4CC6-858E-2F33A0859264}" type="pres">
      <dgm:prSet presAssocID="{0D8A9756-9988-40FD-BB88-74B7F57B0734}" presName="rootComposite" presStyleCnt="0"/>
      <dgm:spPr/>
    </dgm:pt>
    <dgm:pt modelId="{F6D58B05-4FE2-4DEF-941F-0F7EC7AB5706}" type="pres">
      <dgm:prSet presAssocID="{0D8A9756-9988-40FD-BB88-74B7F57B0734}" presName="rootText" presStyleLbl="node3" presStyleIdx="0" presStyleCnt="1" custLinFactX="22267" custLinFactNeighborX="100000" custLinFactNeighborY="5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6E9DDD-D425-4933-A014-7352D578A081}" type="pres">
      <dgm:prSet presAssocID="{0D8A9756-9988-40FD-BB88-74B7F57B0734}" presName="rootConnector" presStyleLbl="node3" presStyleIdx="0" presStyleCnt="1"/>
      <dgm:spPr/>
      <dgm:t>
        <a:bodyPr/>
        <a:lstStyle/>
        <a:p>
          <a:endParaRPr lang="ru-RU"/>
        </a:p>
      </dgm:t>
    </dgm:pt>
    <dgm:pt modelId="{110FB5DD-F299-49E7-8A73-4016EAFF4AF9}" type="pres">
      <dgm:prSet presAssocID="{0D8A9756-9988-40FD-BB88-74B7F57B0734}" presName="hierChild4" presStyleCnt="0"/>
      <dgm:spPr/>
    </dgm:pt>
    <dgm:pt modelId="{BC70E96A-8AE7-454E-B0A6-78A219A58EE2}" type="pres">
      <dgm:prSet presAssocID="{0D8A9756-9988-40FD-BB88-74B7F57B0734}" presName="hierChild5" presStyleCnt="0"/>
      <dgm:spPr/>
    </dgm:pt>
    <dgm:pt modelId="{44C6E2E6-BDE8-459F-AF33-CCE645E89E48}" type="pres">
      <dgm:prSet presAssocID="{9A240939-FB5D-4EC6-830B-0F81C2F0EF12}" presName="hierChild5" presStyleCnt="0"/>
      <dgm:spPr/>
    </dgm:pt>
    <dgm:pt modelId="{285FEA22-4698-4143-B090-215A4EAC0AC3}" type="pres">
      <dgm:prSet presAssocID="{0BB775E1-1BC9-4561-9A13-0AD124FCBD2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F1FDD4D-376E-4DEE-BD82-924829C18C37}" type="pres">
      <dgm:prSet presAssocID="{2C9748CA-DA9A-4086-9D4E-321BAD5379F5}" presName="hierRoot2" presStyleCnt="0">
        <dgm:presLayoutVars>
          <dgm:hierBranch val="r"/>
        </dgm:presLayoutVars>
      </dgm:prSet>
      <dgm:spPr/>
    </dgm:pt>
    <dgm:pt modelId="{5F0FE96C-38A2-4B75-825C-3F8F987F8C35}" type="pres">
      <dgm:prSet presAssocID="{2C9748CA-DA9A-4086-9D4E-321BAD5379F5}" presName="rootComposite" presStyleCnt="0"/>
      <dgm:spPr/>
    </dgm:pt>
    <dgm:pt modelId="{C73311C2-731F-4B48-BA8C-C59898B9C3E4}" type="pres">
      <dgm:prSet presAssocID="{2C9748CA-DA9A-4086-9D4E-321BAD5379F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24A36-0233-4EB1-94D8-2F8E53EF3A9B}" type="pres">
      <dgm:prSet presAssocID="{2C9748CA-DA9A-4086-9D4E-321BAD5379F5}" presName="rootConnector" presStyleLbl="node2" presStyleIdx="1" presStyleCnt="3"/>
      <dgm:spPr/>
      <dgm:t>
        <a:bodyPr/>
        <a:lstStyle/>
        <a:p>
          <a:endParaRPr lang="ru-RU"/>
        </a:p>
      </dgm:t>
    </dgm:pt>
    <dgm:pt modelId="{FFC5D2DD-8993-461E-9F92-919F4B9033F1}" type="pres">
      <dgm:prSet presAssocID="{2C9748CA-DA9A-4086-9D4E-321BAD5379F5}" presName="hierChild4" presStyleCnt="0"/>
      <dgm:spPr/>
    </dgm:pt>
    <dgm:pt modelId="{E5851C0D-731C-4243-A04F-4F3E75404FC3}" type="pres">
      <dgm:prSet presAssocID="{2C9748CA-DA9A-4086-9D4E-321BAD5379F5}" presName="hierChild5" presStyleCnt="0"/>
      <dgm:spPr/>
    </dgm:pt>
    <dgm:pt modelId="{5508B204-5FF2-47C1-A2A1-B31F7EE057C2}" type="pres">
      <dgm:prSet presAssocID="{839BD338-BDB6-476A-B140-D29302A55AC2}" presName="Name35" presStyleLbl="parChTrans1D2" presStyleIdx="2" presStyleCnt="3"/>
      <dgm:spPr/>
      <dgm:t>
        <a:bodyPr/>
        <a:lstStyle/>
        <a:p>
          <a:endParaRPr lang="ru-RU"/>
        </a:p>
      </dgm:t>
    </dgm:pt>
    <dgm:pt modelId="{8015D36B-0D90-4F47-A0E5-58682610B8F5}" type="pres">
      <dgm:prSet presAssocID="{2E6D4510-0E0E-4931-912A-019E9F3F8121}" presName="hierRoot2" presStyleCnt="0">
        <dgm:presLayoutVars>
          <dgm:hierBranch val="r"/>
        </dgm:presLayoutVars>
      </dgm:prSet>
      <dgm:spPr/>
    </dgm:pt>
    <dgm:pt modelId="{85B7DB01-5DA1-4BAB-8F8E-403332FB4400}" type="pres">
      <dgm:prSet presAssocID="{2E6D4510-0E0E-4931-912A-019E9F3F8121}" presName="rootComposite" presStyleCnt="0"/>
      <dgm:spPr/>
    </dgm:pt>
    <dgm:pt modelId="{5C44C3F1-C1D7-48C5-AE95-C9340A8D16F9}" type="pres">
      <dgm:prSet presAssocID="{2E6D4510-0E0E-4931-912A-019E9F3F812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50D9FB-9D03-4469-97B6-315E72DEFE09}" type="pres">
      <dgm:prSet presAssocID="{2E6D4510-0E0E-4931-912A-019E9F3F8121}" presName="rootConnector" presStyleLbl="node2" presStyleIdx="2" presStyleCnt="3"/>
      <dgm:spPr/>
      <dgm:t>
        <a:bodyPr/>
        <a:lstStyle/>
        <a:p>
          <a:endParaRPr lang="ru-RU"/>
        </a:p>
      </dgm:t>
    </dgm:pt>
    <dgm:pt modelId="{3F8271E0-143C-46BF-B524-2C69A7D43D0E}" type="pres">
      <dgm:prSet presAssocID="{2E6D4510-0E0E-4931-912A-019E9F3F8121}" presName="hierChild4" presStyleCnt="0"/>
      <dgm:spPr/>
    </dgm:pt>
    <dgm:pt modelId="{92DC3876-3922-4C97-A4A5-254AC349AF83}" type="pres">
      <dgm:prSet presAssocID="{2E6D4510-0E0E-4931-912A-019E9F3F8121}" presName="hierChild5" presStyleCnt="0"/>
      <dgm:spPr/>
    </dgm:pt>
    <dgm:pt modelId="{46D9ED66-A614-4F92-85D5-9B882EE97D52}" type="pres">
      <dgm:prSet presAssocID="{BBCDCBC2-EED8-45BC-9246-C27920CC0325}" presName="hierChild3" presStyleCnt="0"/>
      <dgm:spPr/>
    </dgm:pt>
  </dgm:ptLst>
  <dgm:cxnLst>
    <dgm:cxn modelId="{E4D6DD48-ECC1-4631-BECE-8901C8C133A8}" type="presOf" srcId="{2C9748CA-DA9A-4086-9D4E-321BAD5379F5}" destId="{C73311C2-731F-4B48-BA8C-C59898B9C3E4}" srcOrd="0" destOrd="0" presId="urn:microsoft.com/office/officeart/2005/8/layout/orgChart1"/>
    <dgm:cxn modelId="{A6A247C4-2744-4ECB-818D-20050A313366}" type="presOf" srcId="{0D5C4641-D8CE-4FC8-9EFD-CF7CCC4A0F3C}" destId="{77D07149-7965-402D-9D9C-212C45B4B04F}" srcOrd="0" destOrd="0" presId="urn:microsoft.com/office/officeart/2005/8/layout/orgChart1"/>
    <dgm:cxn modelId="{00E42291-99DA-4259-8B63-7B2BEBAE7C2B}" type="presOf" srcId="{BBCDCBC2-EED8-45BC-9246-C27920CC0325}" destId="{D5998797-69EF-4205-93EC-E79628BF2899}" srcOrd="1" destOrd="0" presId="urn:microsoft.com/office/officeart/2005/8/layout/orgChart1"/>
    <dgm:cxn modelId="{9B00C7DF-00D3-4B63-9233-BAEA03AB8146}" srcId="{0D5C4641-D8CE-4FC8-9EFD-CF7CCC4A0F3C}" destId="{BBCDCBC2-EED8-45BC-9246-C27920CC0325}" srcOrd="0" destOrd="0" parTransId="{90A838F8-4645-43D2-910B-0A7A7A134F19}" sibTransId="{12062CD0-084C-46E1-8233-D1AFBCC72E3F}"/>
    <dgm:cxn modelId="{4D246F7A-4321-4F06-934B-5E6C102CE7E3}" srcId="{BBCDCBC2-EED8-45BC-9246-C27920CC0325}" destId="{2E6D4510-0E0E-4931-912A-019E9F3F8121}" srcOrd="2" destOrd="0" parTransId="{839BD338-BDB6-476A-B140-D29302A55AC2}" sibTransId="{10E5B6E3-6B5E-4B51-A517-1D5BF0513ADB}"/>
    <dgm:cxn modelId="{2B2D343D-698F-4DCF-ACE8-86E19930D9C0}" srcId="{BBCDCBC2-EED8-45BC-9246-C27920CC0325}" destId="{2C9748CA-DA9A-4086-9D4E-321BAD5379F5}" srcOrd="1" destOrd="0" parTransId="{0BB775E1-1BC9-4561-9A13-0AD124FCBD2C}" sibTransId="{940DCA55-9259-4C10-94FF-E7C7F761C8AD}"/>
    <dgm:cxn modelId="{FB4E9B53-42B7-4CCA-852F-E27DE783E0C1}" srcId="{BBCDCBC2-EED8-45BC-9246-C27920CC0325}" destId="{9A240939-FB5D-4EC6-830B-0F81C2F0EF12}" srcOrd="0" destOrd="0" parTransId="{55841856-2B9F-4A52-882A-9255D17238C0}" sibTransId="{4EDD533E-4255-4B32-A683-F3867F85CAA6}"/>
    <dgm:cxn modelId="{049348A5-15E8-4F1F-84EC-94137E2531CD}" type="presOf" srcId="{9A240939-FB5D-4EC6-830B-0F81C2F0EF12}" destId="{ACF4603B-5654-4C2C-A81C-15DC65C6454B}" srcOrd="0" destOrd="0" presId="urn:microsoft.com/office/officeart/2005/8/layout/orgChart1"/>
    <dgm:cxn modelId="{C5F27ED1-3F7B-4345-AC5E-7321E3274E27}" type="presOf" srcId="{0D8A9756-9988-40FD-BB88-74B7F57B0734}" destId="{F6D58B05-4FE2-4DEF-941F-0F7EC7AB5706}" srcOrd="0" destOrd="0" presId="urn:microsoft.com/office/officeart/2005/8/layout/orgChart1"/>
    <dgm:cxn modelId="{C92C1459-1D2A-4920-B0C2-C623E06DEEB3}" srcId="{9A240939-FB5D-4EC6-830B-0F81C2F0EF12}" destId="{0D8A9756-9988-40FD-BB88-74B7F57B0734}" srcOrd="0" destOrd="0" parTransId="{8EE46211-D046-44A2-A125-B5343816339E}" sibTransId="{BB989BA5-7DA9-4DCC-8F6A-B396889DC242}"/>
    <dgm:cxn modelId="{0D7F7881-A681-47FC-A1C8-A7EA025E4102}" type="presOf" srcId="{2C9748CA-DA9A-4086-9D4E-321BAD5379F5}" destId="{84B24A36-0233-4EB1-94D8-2F8E53EF3A9B}" srcOrd="1" destOrd="0" presId="urn:microsoft.com/office/officeart/2005/8/layout/orgChart1"/>
    <dgm:cxn modelId="{B2120FA5-C684-4E50-B81E-F3F57312E2A0}" type="presOf" srcId="{839BD338-BDB6-476A-B140-D29302A55AC2}" destId="{5508B204-5FF2-47C1-A2A1-B31F7EE057C2}" srcOrd="0" destOrd="0" presId="urn:microsoft.com/office/officeart/2005/8/layout/orgChart1"/>
    <dgm:cxn modelId="{CA5F5E2F-F464-412A-AF7F-D8A74964D3E3}" type="presOf" srcId="{BBCDCBC2-EED8-45BC-9246-C27920CC0325}" destId="{450F0275-B17B-49FE-B546-8083AC8615CD}" srcOrd="0" destOrd="0" presId="urn:microsoft.com/office/officeart/2005/8/layout/orgChart1"/>
    <dgm:cxn modelId="{84AFF092-8079-447E-A4D8-F210BC9B8B11}" type="presOf" srcId="{2E6D4510-0E0E-4931-912A-019E9F3F8121}" destId="{2350D9FB-9D03-4469-97B6-315E72DEFE09}" srcOrd="1" destOrd="0" presId="urn:microsoft.com/office/officeart/2005/8/layout/orgChart1"/>
    <dgm:cxn modelId="{FDF88FCE-3360-454E-B232-E51EB12B3BF3}" type="presOf" srcId="{8EE46211-D046-44A2-A125-B5343816339E}" destId="{5D6EBFD5-DE85-47D8-9F71-86EDFE741871}" srcOrd="0" destOrd="0" presId="urn:microsoft.com/office/officeart/2005/8/layout/orgChart1"/>
    <dgm:cxn modelId="{4EDDB2C8-AA3E-4381-B980-BFF1A529CE38}" type="presOf" srcId="{55841856-2B9F-4A52-882A-9255D17238C0}" destId="{4EFCF185-26DB-46D1-AB12-3670BBD40C1A}" srcOrd="0" destOrd="0" presId="urn:microsoft.com/office/officeart/2005/8/layout/orgChart1"/>
    <dgm:cxn modelId="{FAC8F4A1-28E7-4714-8367-470AC3D9488A}" type="presOf" srcId="{0D8A9756-9988-40FD-BB88-74B7F57B0734}" destId="{636E9DDD-D425-4933-A014-7352D578A081}" srcOrd="1" destOrd="0" presId="urn:microsoft.com/office/officeart/2005/8/layout/orgChart1"/>
    <dgm:cxn modelId="{A9DD3BB8-4264-4BE8-9882-77F014923F68}" type="presOf" srcId="{9A240939-FB5D-4EC6-830B-0F81C2F0EF12}" destId="{B2F33380-DF74-4452-9273-239CE19B0BAC}" srcOrd="1" destOrd="0" presId="urn:microsoft.com/office/officeart/2005/8/layout/orgChart1"/>
    <dgm:cxn modelId="{586A0A18-C166-4237-BF91-D90A6E5D86A4}" type="presOf" srcId="{2E6D4510-0E0E-4931-912A-019E9F3F8121}" destId="{5C44C3F1-C1D7-48C5-AE95-C9340A8D16F9}" srcOrd="0" destOrd="0" presId="urn:microsoft.com/office/officeart/2005/8/layout/orgChart1"/>
    <dgm:cxn modelId="{A26E1DE8-C01A-429E-8017-83236BA8F0E6}" type="presOf" srcId="{0BB775E1-1BC9-4561-9A13-0AD124FCBD2C}" destId="{285FEA22-4698-4143-B090-215A4EAC0AC3}" srcOrd="0" destOrd="0" presId="urn:microsoft.com/office/officeart/2005/8/layout/orgChart1"/>
    <dgm:cxn modelId="{44758337-0E5B-4C5C-84ED-EE25E22C31FE}" type="presParOf" srcId="{77D07149-7965-402D-9D9C-212C45B4B04F}" destId="{D62C514B-1AB5-4F4F-9C46-1C43682E1E4D}" srcOrd="0" destOrd="0" presId="urn:microsoft.com/office/officeart/2005/8/layout/orgChart1"/>
    <dgm:cxn modelId="{AEF198D9-D649-4843-B26E-E0373B42CEEA}" type="presParOf" srcId="{D62C514B-1AB5-4F4F-9C46-1C43682E1E4D}" destId="{814152F6-0D6A-4017-8806-16723073AAB5}" srcOrd="0" destOrd="0" presId="urn:microsoft.com/office/officeart/2005/8/layout/orgChart1"/>
    <dgm:cxn modelId="{BE0DC22F-ED8D-4976-923F-CBEF65B654B3}" type="presParOf" srcId="{814152F6-0D6A-4017-8806-16723073AAB5}" destId="{450F0275-B17B-49FE-B546-8083AC8615CD}" srcOrd="0" destOrd="0" presId="urn:microsoft.com/office/officeart/2005/8/layout/orgChart1"/>
    <dgm:cxn modelId="{1EBCAF42-B96B-4B16-AA68-C17A60CC350A}" type="presParOf" srcId="{814152F6-0D6A-4017-8806-16723073AAB5}" destId="{D5998797-69EF-4205-93EC-E79628BF2899}" srcOrd="1" destOrd="0" presId="urn:microsoft.com/office/officeart/2005/8/layout/orgChart1"/>
    <dgm:cxn modelId="{1B1782FF-E87C-440E-947A-F0CC5C474F01}" type="presParOf" srcId="{D62C514B-1AB5-4F4F-9C46-1C43682E1E4D}" destId="{BA6217D5-F81B-4792-B3DE-199FC64BF1E1}" srcOrd="1" destOrd="0" presId="urn:microsoft.com/office/officeart/2005/8/layout/orgChart1"/>
    <dgm:cxn modelId="{94C94146-1E91-43A2-A7F2-79A37F0717E8}" type="presParOf" srcId="{BA6217D5-F81B-4792-B3DE-199FC64BF1E1}" destId="{4EFCF185-26DB-46D1-AB12-3670BBD40C1A}" srcOrd="0" destOrd="0" presId="urn:microsoft.com/office/officeart/2005/8/layout/orgChart1"/>
    <dgm:cxn modelId="{095F502D-803D-4A82-A384-97163719E1F9}" type="presParOf" srcId="{BA6217D5-F81B-4792-B3DE-199FC64BF1E1}" destId="{B992DBA4-7C54-430A-B4DD-2509CC4C5639}" srcOrd="1" destOrd="0" presId="urn:microsoft.com/office/officeart/2005/8/layout/orgChart1"/>
    <dgm:cxn modelId="{25EC8F6A-AB2D-4BA1-9152-756267FBC36B}" type="presParOf" srcId="{B992DBA4-7C54-430A-B4DD-2509CC4C5639}" destId="{B196ED9C-0889-4423-9E51-363C59592B34}" srcOrd="0" destOrd="0" presId="urn:microsoft.com/office/officeart/2005/8/layout/orgChart1"/>
    <dgm:cxn modelId="{69E96777-5542-462C-8546-8EFC6DE369FC}" type="presParOf" srcId="{B196ED9C-0889-4423-9E51-363C59592B34}" destId="{ACF4603B-5654-4C2C-A81C-15DC65C6454B}" srcOrd="0" destOrd="0" presId="urn:microsoft.com/office/officeart/2005/8/layout/orgChart1"/>
    <dgm:cxn modelId="{AEDA9F42-5D05-43FA-B525-EDD2B5B1B248}" type="presParOf" srcId="{B196ED9C-0889-4423-9E51-363C59592B34}" destId="{B2F33380-DF74-4452-9273-239CE19B0BAC}" srcOrd="1" destOrd="0" presId="urn:microsoft.com/office/officeart/2005/8/layout/orgChart1"/>
    <dgm:cxn modelId="{D2D01486-8F6F-45A4-9106-010E27BF2DDF}" type="presParOf" srcId="{B992DBA4-7C54-430A-B4DD-2509CC4C5639}" destId="{905DE065-0BCE-4D94-8C75-478049604868}" srcOrd="1" destOrd="0" presId="urn:microsoft.com/office/officeart/2005/8/layout/orgChart1"/>
    <dgm:cxn modelId="{E7EFE14C-E50F-4CE8-A154-523EE245799F}" type="presParOf" srcId="{905DE065-0BCE-4D94-8C75-478049604868}" destId="{5D6EBFD5-DE85-47D8-9F71-86EDFE741871}" srcOrd="0" destOrd="0" presId="urn:microsoft.com/office/officeart/2005/8/layout/orgChart1"/>
    <dgm:cxn modelId="{27444434-4EDE-4F82-BAF4-2726D8A17A9C}" type="presParOf" srcId="{905DE065-0BCE-4D94-8C75-478049604868}" destId="{DF353BED-0E0B-4DB6-97FE-4F071FF14644}" srcOrd="1" destOrd="0" presId="urn:microsoft.com/office/officeart/2005/8/layout/orgChart1"/>
    <dgm:cxn modelId="{C3ED0429-4CF2-41B5-BF45-3A9BBDB9A1B0}" type="presParOf" srcId="{DF353BED-0E0B-4DB6-97FE-4F071FF14644}" destId="{41A0744D-2448-4CC6-858E-2F33A0859264}" srcOrd="0" destOrd="0" presId="urn:microsoft.com/office/officeart/2005/8/layout/orgChart1"/>
    <dgm:cxn modelId="{F733ED82-C98A-4D58-9C57-17A659A1B79A}" type="presParOf" srcId="{41A0744D-2448-4CC6-858E-2F33A0859264}" destId="{F6D58B05-4FE2-4DEF-941F-0F7EC7AB5706}" srcOrd="0" destOrd="0" presId="urn:microsoft.com/office/officeart/2005/8/layout/orgChart1"/>
    <dgm:cxn modelId="{DB3E88CF-DCFA-4A3A-B6FB-168FD668C0D1}" type="presParOf" srcId="{41A0744D-2448-4CC6-858E-2F33A0859264}" destId="{636E9DDD-D425-4933-A014-7352D578A081}" srcOrd="1" destOrd="0" presId="urn:microsoft.com/office/officeart/2005/8/layout/orgChart1"/>
    <dgm:cxn modelId="{67BEF635-6C5E-4ADD-BB50-C89AB1AD704D}" type="presParOf" srcId="{DF353BED-0E0B-4DB6-97FE-4F071FF14644}" destId="{110FB5DD-F299-49E7-8A73-4016EAFF4AF9}" srcOrd="1" destOrd="0" presId="urn:microsoft.com/office/officeart/2005/8/layout/orgChart1"/>
    <dgm:cxn modelId="{F89F29A4-1C37-4871-8B47-89947BABBE6D}" type="presParOf" srcId="{DF353BED-0E0B-4DB6-97FE-4F071FF14644}" destId="{BC70E96A-8AE7-454E-B0A6-78A219A58EE2}" srcOrd="2" destOrd="0" presId="urn:microsoft.com/office/officeart/2005/8/layout/orgChart1"/>
    <dgm:cxn modelId="{59BFC2A0-C30E-44A8-8FF9-7072F31169A4}" type="presParOf" srcId="{B992DBA4-7C54-430A-B4DD-2509CC4C5639}" destId="{44C6E2E6-BDE8-459F-AF33-CCE645E89E48}" srcOrd="2" destOrd="0" presId="urn:microsoft.com/office/officeart/2005/8/layout/orgChart1"/>
    <dgm:cxn modelId="{089A4EAF-9E94-47D6-BF18-8C3607DD8C8F}" type="presParOf" srcId="{BA6217D5-F81B-4792-B3DE-199FC64BF1E1}" destId="{285FEA22-4698-4143-B090-215A4EAC0AC3}" srcOrd="2" destOrd="0" presId="urn:microsoft.com/office/officeart/2005/8/layout/orgChart1"/>
    <dgm:cxn modelId="{F76479C9-FBAE-4CC9-88EB-C9DB62D65601}" type="presParOf" srcId="{BA6217D5-F81B-4792-B3DE-199FC64BF1E1}" destId="{8F1FDD4D-376E-4DEE-BD82-924829C18C37}" srcOrd="3" destOrd="0" presId="urn:microsoft.com/office/officeart/2005/8/layout/orgChart1"/>
    <dgm:cxn modelId="{ED740242-D0E5-499C-BD09-E751B2DF4538}" type="presParOf" srcId="{8F1FDD4D-376E-4DEE-BD82-924829C18C37}" destId="{5F0FE96C-38A2-4B75-825C-3F8F987F8C35}" srcOrd="0" destOrd="0" presId="urn:microsoft.com/office/officeart/2005/8/layout/orgChart1"/>
    <dgm:cxn modelId="{676F0D3B-A6E3-4800-838C-DD4A6C3341CB}" type="presParOf" srcId="{5F0FE96C-38A2-4B75-825C-3F8F987F8C35}" destId="{C73311C2-731F-4B48-BA8C-C59898B9C3E4}" srcOrd="0" destOrd="0" presId="urn:microsoft.com/office/officeart/2005/8/layout/orgChart1"/>
    <dgm:cxn modelId="{4B944C65-1E03-49A9-8AC9-26A62A1A5825}" type="presParOf" srcId="{5F0FE96C-38A2-4B75-825C-3F8F987F8C35}" destId="{84B24A36-0233-4EB1-94D8-2F8E53EF3A9B}" srcOrd="1" destOrd="0" presId="urn:microsoft.com/office/officeart/2005/8/layout/orgChart1"/>
    <dgm:cxn modelId="{79DC1995-DC38-4247-AE42-11721079195D}" type="presParOf" srcId="{8F1FDD4D-376E-4DEE-BD82-924829C18C37}" destId="{FFC5D2DD-8993-461E-9F92-919F4B9033F1}" srcOrd="1" destOrd="0" presId="urn:microsoft.com/office/officeart/2005/8/layout/orgChart1"/>
    <dgm:cxn modelId="{0BA02D79-E596-4DF6-BB84-AEF88A455444}" type="presParOf" srcId="{8F1FDD4D-376E-4DEE-BD82-924829C18C37}" destId="{E5851C0D-731C-4243-A04F-4F3E75404FC3}" srcOrd="2" destOrd="0" presId="urn:microsoft.com/office/officeart/2005/8/layout/orgChart1"/>
    <dgm:cxn modelId="{91228D1A-C90E-457E-BFEC-2251697620D8}" type="presParOf" srcId="{BA6217D5-F81B-4792-B3DE-199FC64BF1E1}" destId="{5508B204-5FF2-47C1-A2A1-B31F7EE057C2}" srcOrd="4" destOrd="0" presId="urn:microsoft.com/office/officeart/2005/8/layout/orgChart1"/>
    <dgm:cxn modelId="{D502BAD6-F7E2-4506-B860-2F5AC32F74E7}" type="presParOf" srcId="{BA6217D5-F81B-4792-B3DE-199FC64BF1E1}" destId="{8015D36B-0D90-4F47-A0E5-58682610B8F5}" srcOrd="5" destOrd="0" presId="urn:microsoft.com/office/officeart/2005/8/layout/orgChart1"/>
    <dgm:cxn modelId="{99F2A10C-1F5B-4D80-AFB8-007A295A3750}" type="presParOf" srcId="{8015D36B-0D90-4F47-A0E5-58682610B8F5}" destId="{85B7DB01-5DA1-4BAB-8F8E-403332FB4400}" srcOrd="0" destOrd="0" presId="urn:microsoft.com/office/officeart/2005/8/layout/orgChart1"/>
    <dgm:cxn modelId="{2CFB3132-C050-4F9E-AEB6-A4C68136260E}" type="presParOf" srcId="{85B7DB01-5DA1-4BAB-8F8E-403332FB4400}" destId="{5C44C3F1-C1D7-48C5-AE95-C9340A8D16F9}" srcOrd="0" destOrd="0" presId="urn:microsoft.com/office/officeart/2005/8/layout/orgChart1"/>
    <dgm:cxn modelId="{60B3E1E3-4564-45D4-891F-33E2FB8EF773}" type="presParOf" srcId="{85B7DB01-5DA1-4BAB-8F8E-403332FB4400}" destId="{2350D9FB-9D03-4469-97B6-315E72DEFE09}" srcOrd="1" destOrd="0" presId="urn:microsoft.com/office/officeart/2005/8/layout/orgChart1"/>
    <dgm:cxn modelId="{5EC22063-448E-4B8A-A6E1-ECCFCD3616B6}" type="presParOf" srcId="{8015D36B-0D90-4F47-A0E5-58682610B8F5}" destId="{3F8271E0-143C-46BF-B524-2C69A7D43D0E}" srcOrd="1" destOrd="0" presId="urn:microsoft.com/office/officeart/2005/8/layout/orgChart1"/>
    <dgm:cxn modelId="{544E367A-728F-4AC7-B9BE-4CD17F39C633}" type="presParOf" srcId="{8015D36B-0D90-4F47-A0E5-58682610B8F5}" destId="{92DC3876-3922-4C97-A4A5-254AC349AF83}" srcOrd="2" destOrd="0" presId="urn:microsoft.com/office/officeart/2005/8/layout/orgChart1"/>
    <dgm:cxn modelId="{93DC2B3B-E87C-4F49-85E8-DE711FE33BBC}" type="presParOf" srcId="{D62C514B-1AB5-4F4F-9C46-1C43682E1E4D}" destId="{46D9ED66-A614-4F92-85D5-9B882EE97D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E3F62-2924-4BEC-B362-17461BA9CB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AE125D6-8F70-4E1D-83A4-F5F4A168204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rPr>
            <a:t>Работа с родителями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Arial" charset="0"/>
          </a:endParaRPr>
        </a:p>
      </dgm:t>
    </dgm:pt>
    <dgm:pt modelId="{DD5EC41D-CEEA-45D5-B17B-861BE02EE5D8}" type="parTrans" cxnId="{89599285-BA68-4CD9-B306-1D943AD061AB}">
      <dgm:prSet/>
      <dgm:spPr/>
      <dgm:t>
        <a:bodyPr/>
        <a:lstStyle/>
        <a:p>
          <a:endParaRPr lang="ru-RU"/>
        </a:p>
      </dgm:t>
    </dgm:pt>
    <dgm:pt modelId="{8AF5E005-C067-48C3-8B83-08F6A97D36FC}" type="sibTrans" cxnId="{89599285-BA68-4CD9-B306-1D943AD061AB}">
      <dgm:prSet/>
      <dgm:spPr/>
      <dgm:t>
        <a:bodyPr/>
        <a:lstStyle/>
        <a:p>
          <a:endParaRPr lang="ru-RU"/>
        </a:p>
      </dgm:t>
    </dgm:pt>
    <dgm:pt modelId="{393253BE-7B09-4681-9F73-05E99004340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Совместная деятельность детей и родителей в ДОУ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CA4DE6F-80B5-43E8-BDAD-EBC2C4F38B22}" type="parTrans" cxnId="{8033B3D4-AE3E-463B-895F-E4B33086B731}">
      <dgm:prSet/>
      <dgm:spPr/>
      <dgm:t>
        <a:bodyPr/>
        <a:lstStyle/>
        <a:p>
          <a:endParaRPr lang="ru-RU"/>
        </a:p>
      </dgm:t>
    </dgm:pt>
    <dgm:pt modelId="{073F651D-631C-44E0-B32A-445A940E7813}" type="sibTrans" cxnId="{8033B3D4-AE3E-463B-895F-E4B33086B731}">
      <dgm:prSet/>
      <dgm:spPr/>
      <dgm:t>
        <a:bodyPr/>
        <a:lstStyle/>
        <a:p>
          <a:endParaRPr lang="ru-RU"/>
        </a:p>
      </dgm:t>
    </dgm:pt>
    <dgm:pt modelId="{E34A08C5-EB49-4487-99FE-DB1D2A180FA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Развлечения и праздники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AD0338F-D418-4001-B618-F215728AD525}" type="parTrans" cxnId="{B4547C52-DEF5-4054-B2AC-90E5A2FBA16C}">
      <dgm:prSet/>
      <dgm:spPr/>
      <dgm:t>
        <a:bodyPr/>
        <a:lstStyle/>
        <a:p>
          <a:endParaRPr lang="ru-RU"/>
        </a:p>
      </dgm:t>
    </dgm:pt>
    <dgm:pt modelId="{FAC3CC9B-751E-4B36-AE9D-F362829CB3F8}" type="sibTrans" cxnId="{B4547C52-DEF5-4054-B2AC-90E5A2FBA16C}">
      <dgm:prSet/>
      <dgm:spPr/>
      <dgm:t>
        <a:bodyPr/>
        <a:lstStyle/>
        <a:p>
          <a:endParaRPr lang="ru-RU"/>
        </a:p>
      </dgm:t>
    </dgm:pt>
    <dgm:pt modelId="{78471D4A-92E2-4F60-88E9-9619EC79146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Участие в конкурсах рисунков, выставках.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C611F29-606A-4ACB-A71F-FC1EED0C2DA5}" type="parTrans" cxnId="{9E7654DE-702F-4D99-A94B-08865478DC69}">
      <dgm:prSet/>
      <dgm:spPr/>
      <dgm:t>
        <a:bodyPr/>
        <a:lstStyle/>
        <a:p>
          <a:endParaRPr lang="ru-RU"/>
        </a:p>
      </dgm:t>
    </dgm:pt>
    <dgm:pt modelId="{88E56641-14F9-45B6-9C7F-3482028FB408}" type="sibTrans" cxnId="{9E7654DE-702F-4D99-A94B-08865478DC69}">
      <dgm:prSet/>
      <dgm:spPr/>
      <dgm:t>
        <a:bodyPr/>
        <a:lstStyle/>
        <a:p>
          <a:endParaRPr lang="ru-RU"/>
        </a:p>
      </dgm:t>
    </dgm:pt>
    <dgm:pt modelId="{CF65B096-E543-42E5-9732-ACC06D674F0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Совместная  деятельность детей и родителей в семье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D119A96-1898-4751-AE86-EF9121A15BF6}" type="parTrans" cxnId="{246F05EA-4AD6-4A4E-9523-46798C53DFB8}">
      <dgm:prSet/>
      <dgm:spPr/>
      <dgm:t>
        <a:bodyPr/>
        <a:lstStyle/>
        <a:p>
          <a:endParaRPr lang="ru-RU"/>
        </a:p>
      </dgm:t>
    </dgm:pt>
    <dgm:pt modelId="{413368BB-430A-4B1E-A3AF-E79CC965100A}" type="sibTrans" cxnId="{246F05EA-4AD6-4A4E-9523-46798C53DFB8}">
      <dgm:prSet/>
      <dgm:spPr/>
      <dgm:t>
        <a:bodyPr/>
        <a:lstStyle/>
        <a:p>
          <a:endParaRPr lang="ru-RU"/>
        </a:p>
      </dgm:t>
    </dgm:pt>
    <dgm:pt modelId="{4607FBDA-CE45-4401-8AC4-7B913A16930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Чтение художественной литературы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F438C0E-7450-4715-8BFC-F9F9D88CCBC0}" type="parTrans" cxnId="{FDEDF3BD-8FAD-44C3-A12B-F218BC6B4BD6}">
      <dgm:prSet/>
      <dgm:spPr/>
      <dgm:t>
        <a:bodyPr/>
        <a:lstStyle/>
        <a:p>
          <a:endParaRPr lang="ru-RU"/>
        </a:p>
      </dgm:t>
    </dgm:pt>
    <dgm:pt modelId="{75ED40DB-4420-4EA2-A85C-B8C482A29060}" type="sibTrans" cxnId="{FDEDF3BD-8FAD-44C3-A12B-F218BC6B4BD6}">
      <dgm:prSet/>
      <dgm:spPr/>
      <dgm:t>
        <a:bodyPr/>
        <a:lstStyle/>
        <a:p>
          <a:endParaRPr lang="ru-RU"/>
        </a:p>
      </dgm:t>
    </dgm:pt>
    <dgm:pt modelId="{BCB6682D-7384-4178-956A-4C9384D785A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Изготовление поделок, книжек, схем-маршрутов и т.п.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6216625-9D07-43E6-8E82-896CA3EDE3FC}" type="parTrans" cxnId="{20B107AB-DF6E-45A8-BE31-4E8ED1E1CDF0}">
      <dgm:prSet/>
      <dgm:spPr/>
      <dgm:t>
        <a:bodyPr/>
        <a:lstStyle/>
        <a:p>
          <a:endParaRPr lang="ru-RU"/>
        </a:p>
      </dgm:t>
    </dgm:pt>
    <dgm:pt modelId="{7C77F363-BB31-4E2D-8AA4-D0C6D67399F3}" type="sibTrans" cxnId="{20B107AB-DF6E-45A8-BE31-4E8ED1E1CDF0}">
      <dgm:prSet/>
      <dgm:spPr/>
      <dgm:t>
        <a:bodyPr/>
        <a:lstStyle/>
        <a:p>
          <a:endParaRPr lang="ru-RU"/>
        </a:p>
      </dgm:t>
    </dgm:pt>
    <dgm:pt modelId="{52F09200-A3D7-42BC-8306-96FF5E37EAB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Создание макета «Безопасный город»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</dgm:t>
    </dgm:pt>
    <dgm:pt modelId="{099E5BD8-F9FE-4A06-993F-0611DBBF2816}" type="parTrans" cxnId="{1C07DEA0-4433-47A5-8B23-A77FEC2E2E7A}">
      <dgm:prSet/>
      <dgm:spPr/>
      <dgm:t>
        <a:bodyPr/>
        <a:lstStyle/>
        <a:p>
          <a:endParaRPr lang="ru-RU"/>
        </a:p>
      </dgm:t>
    </dgm:pt>
    <dgm:pt modelId="{D49DC2B8-E4EA-4084-9E58-BF3236374732}" type="sibTrans" cxnId="{1C07DEA0-4433-47A5-8B23-A77FEC2E2E7A}">
      <dgm:prSet/>
      <dgm:spPr/>
      <dgm:t>
        <a:bodyPr/>
        <a:lstStyle/>
        <a:p>
          <a:endParaRPr lang="ru-RU"/>
        </a:p>
      </dgm:t>
    </dgm:pt>
    <dgm:pt modelId="{8A81AB02-8BE9-4E5F-952F-49BCCCD87E2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Просмотр детских передач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BE77663-579A-4E46-AA45-C3544F7A8CE4}" type="parTrans" cxnId="{75C204F7-526A-4C2A-B2BD-0F448EFFE6D2}">
      <dgm:prSet/>
      <dgm:spPr/>
      <dgm:t>
        <a:bodyPr/>
        <a:lstStyle/>
        <a:p>
          <a:endParaRPr lang="ru-RU"/>
        </a:p>
      </dgm:t>
    </dgm:pt>
    <dgm:pt modelId="{59C4CF21-EEEE-4BCA-96B8-7CBD54863374}" type="sibTrans" cxnId="{75C204F7-526A-4C2A-B2BD-0F448EFFE6D2}">
      <dgm:prSet/>
      <dgm:spPr/>
      <dgm:t>
        <a:bodyPr/>
        <a:lstStyle/>
        <a:p>
          <a:endParaRPr lang="ru-RU"/>
        </a:p>
      </dgm:t>
    </dgm:pt>
    <dgm:pt modelId="{D9AD6AEF-A713-4BBF-8A99-047A148E856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Просветительская  деятельность родителей в ДОУ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58C5170-CA5C-4D67-BE6B-D8C38BFD83E6}" type="parTrans" cxnId="{8AA74D37-447F-4069-810E-7F44124B943B}">
      <dgm:prSet/>
      <dgm:spPr/>
      <dgm:t>
        <a:bodyPr/>
        <a:lstStyle/>
        <a:p>
          <a:endParaRPr lang="ru-RU"/>
        </a:p>
      </dgm:t>
    </dgm:pt>
    <dgm:pt modelId="{8B8CBE37-6122-4E75-BB4B-587BCFE3D6AB}" type="sibTrans" cxnId="{8AA74D37-447F-4069-810E-7F44124B943B}">
      <dgm:prSet/>
      <dgm:spPr/>
      <dgm:t>
        <a:bodyPr/>
        <a:lstStyle/>
        <a:p>
          <a:endParaRPr lang="ru-RU"/>
        </a:p>
      </dgm:t>
    </dgm:pt>
    <dgm:pt modelId="{5C6BF52B-CD6B-46DE-864C-BE353CD27E3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Библиотека  для родителей по ПДД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496FF60-A540-45AC-BA77-59C39A71E5DE}" type="parTrans" cxnId="{4CE86DD6-C957-47EB-AB54-97D9AAD0AA59}">
      <dgm:prSet/>
      <dgm:spPr/>
      <dgm:t>
        <a:bodyPr/>
        <a:lstStyle/>
        <a:p>
          <a:endParaRPr lang="ru-RU"/>
        </a:p>
      </dgm:t>
    </dgm:pt>
    <dgm:pt modelId="{4A2AAAC8-EDC5-4FA2-9B2B-0038DF877246}" type="sibTrans" cxnId="{4CE86DD6-C957-47EB-AB54-97D9AAD0AA59}">
      <dgm:prSet/>
      <dgm:spPr/>
      <dgm:t>
        <a:bodyPr/>
        <a:lstStyle/>
        <a:p>
          <a:endParaRPr lang="ru-RU"/>
        </a:p>
      </dgm:t>
    </dgm:pt>
    <dgm:pt modelId="{930CDFC6-C806-4AAC-BA18-452EC1E875D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Анкетирование  родителей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3C3D1EA-5FE0-42C7-9254-6D52E04A74B5}" type="parTrans" cxnId="{0BF99615-BE17-47EF-99F9-D68CC1BB6FBC}">
      <dgm:prSet/>
      <dgm:spPr/>
      <dgm:t>
        <a:bodyPr/>
        <a:lstStyle/>
        <a:p>
          <a:endParaRPr lang="ru-RU"/>
        </a:p>
      </dgm:t>
    </dgm:pt>
    <dgm:pt modelId="{24A9699E-897F-454A-8E9A-B4CEFBA612D1}" type="sibTrans" cxnId="{0BF99615-BE17-47EF-99F9-D68CC1BB6FBC}">
      <dgm:prSet/>
      <dgm:spPr/>
      <dgm:t>
        <a:bodyPr/>
        <a:lstStyle/>
        <a:p>
          <a:endParaRPr lang="ru-RU"/>
        </a:p>
      </dgm:t>
    </dgm:pt>
    <dgm:pt modelId="{2504F1DA-F6F9-443C-9CD3-E7C1FE94AC7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Рекомендации;  консультации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5866C0D-095B-4336-A0B4-EC5928F907F9}" type="parTrans" cxnId="{4C9E67D1-0861-4854-91A7-F892AE350F6E}">
      <dgm:prSet/>
      <dgm:spPr/>
      <dgm:t>
        <a:bodyPr/>
        <a:lstStyle/>
        <a:p>
          <a:endParaRPr lang="ru-RU"/>
        </a:p>
      </dgm:t>
    </dgm:pt>
    <dgm:pt modelId="{76825329-72DD-4D67-B6E2-3BED2A0B4CDA}" type="sibTrans" cxnId="{4C9E67D1-0861-4854-91A7-F892AE350F6E}">
      <dgm:prSet/>
      <dgm:spPr/>
      <dgm:t>
        <a:bodyPr/>
        <a:lstStyle/>
        <a:p>
          <a:endParaRPr lang="ru-RU"/>
        </a:p>
      </dgm:t>
    </dgm:pt>
    <dgm:pt modelId="{B07BD0FA-C1A5-4002-BDA6-C57FA63BB62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Родительские  собрания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3CD95BD-5802-472C-A4A6-319B7E6CC019}" type="parTrans" cxnId="{A993057D-2174-4782-833C-E21E4C28F0D0}">
      <dgm:prSet/>
      <dgm:spPr/>
      <dgm:t>
        <a:bodyPr/>
        <a:lstStyle/>
        <a:p>
          <a:endParaRPr lang="ru-RU"/>
        </a:p>
      </dgm:t>
    </dgm:pt>
    <dgm:pt modelId="{B5C5C071-3039-4C86-82F2-EECC52B4FA19}" type="sibTrans" cxnId="{A993057D-2174-4782-833C-E21E4C28F0D0}">
      <dgm:prSet/>
      <dgm:spPr/>
      <dgm:t>
        <a:bodyPr/>
        <a:lstStyle/>
        <a:p>
          <a:endParaRPr lang="ru-RU"/>
        </a:p>
      </dgm:t>
    </dgm:pt>
    <dgm:pt modelId="{DF334E02-2416-4140-92E5-CA7903A45BA5}" type="pres">
      <dgm:prSet presAssocID="{98CE3F62-2924-4BEC-B362-17461BA9CB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9D6703-9CD3-46E2-A0C4-42C9BB299B04}" type="pres">
      <dgm:prSet presAssocID="{AAE125D6-8F70-4E1D-83A4-F5F4A168204D}" presName="hierRoot1" presStyleCnt="0">
        <dgm:presLayoutVars>
          <dgm:hierBranch/>
        </dgm:presLayoutVars>
      </dgm:prSet>
      <dgm:spPr/>
    </dgm:pt>
    <dgm:pt modelId="{F87C472A-AC6F-473A-88B9-D17BFFDC3B9A}" type="pres">
      <dgm:prSet presAssocID="{AAE125D6-8F70-4E1D-83A4-F5F4A168204D}" presName="rootComposite1" presStyleCnt="0"/>
      <dgm:spPr/>
    </dgm:pt>
    <dgm:pt modelId="{F76588BE-7B10-4398-AA6E-F15EC610529D}" type="pres">
      <dgm:prSet presAssocID="{AAE125D6-8F70-4E1D-83A4-F5F4A168204D}" presName="rootText1" presStyleLbl="node0" presStyleIdx="0" presStyleCnt="1" custScaleX="371269" custLinFactNeighborX="-1795" custLinFactNeighborY="-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638BA7-7497-4F99-AF0E-89712E7CA777}" type="pres">
      <dgm:prSet presAssocID="{AAE125D6-8F70-4E1D-83A4-F5F4A16820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E854FA5-EC44-4291-BB94-32F13ECD7AD2}" type="pres">
      <dgm:prSet presAssocID="{AAE125D6-8F70-4E1D-83A4-F5F4A168204D}" presName="hierChild2" presStyleCnt="0"/>
      <dgm:spPr/>
    </dgm:pt>
    <dgm:pt modelId="{EDD95B8A-C9C2-4E43-BE85-F80100EA1935}" type="pres">
      <dgm:prSet presAssocID="{7CA4DE6F-80B5-43E8-BDAD-EBC2C4F38B22}" presName="Name35" presStyleLbl="parChTrans1D2" presStyleIdx="0" presStyleCnt="3"/>
      <dgm:spPr/>
      <dgm:t>
        <a:bodyPr/>
        <a:lstStyle/>
        <a:p>
          <a:endParaRPr lang="ru-RU"/>
        </a:p>
      </dgm:t>
    </dgm:pt>
    <dgm:pt modelId="{CF4EC13B-3D16-41A9-9E01-5181EDA06951}" type="pres">
      <dgm:prSet presAssocID="{393253BE-7B09-4681-9F73-05E99004340B}" presName="hierRoot2" presStyleCnt="0">
        <dgm:presLayoutVars>
          <dgm:hierBranch val="l"/>
        </dgm:presLayoutVars>
      </dgm:prSet>
      <dgm:spPr/>
    </dgm:pt>
    <dgm:pt modelId="{D5988510-3C23-4889-8618-97D4BF85D180}" type="pres">
      <dgm:prSet presAssocID="{393253BE-7B09-4681-9F73-05E99004340B}" presName="rootComposite" presStyleCnt="0"/>
      <dgm:spPr/>
    </dgm:pt>
    <dgm:pt modelId="{4E510062-2F82-455A-9ED4-E9847D513A6E}" type="pres">
      <dgm:prSet presAssocID="{393253BE-7B09-4681-9F73-05E9900434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7A106-A801-44B6-8E46-4115CC5EE115}" type="pres">
      <dgm:prSet presAssocID="{393253BE-7B09-4681-9F73-05E99004340B}" presName="rootConnector" presStyleLbl="node2" presStyleIdx="0" presStyleCnt="3"/>
      <dgm:spPr/>
      <dgm:t>
        <a:bodyPr/>
        <a:lstStyle/>
        <a:p>
          <a:endParaRPr lang="ru-RU"/>
        </a:p>
      </dgm:t>
    </dgm:pt>
    <dgm:pt modelId="{CEC31394-EF0B-40DB-82F3-077997E25D83}" type="pres">
      <dgm:prSet presAssocID="{393253BE-7B09-4681-9F73-05E99004340B}" presName="hierChild4" presStyleCnt="0"/>
      <dgm:spPr/>
    </dgm:pt>
    <dgm:pt modelId="{23542BBC-C7F8-4729-9750-10095A65BBED}" type="pres">
      <dgm:prSet presAssocID="{AAD0338F-D418-4001-B618-F215728AD525}" presName="Name50" presStyleLbl="parChTrans1D3" presStyleIdx="0" presStyleCnt="10"/>
      <dgm:spPr/>
      <dgm:t>
        <a:bodyPr/>
        <a:lstStyle/>
        <a:p>
          <a:endParaRPr lang="ru-RU"/>
        </a:p>
      </dgm:t>
    </dgm:pt>
    <dgm:pt modelId="{9457E150-6202-4C70-90DC-B0E52AC4E305}" type="pres">
      <dgm:prSet presAssocID="{E34A08C5-EB49-4487-99FE-DB1D2A180FA1}" presName="hierRoot2" presStyleCnt="0">
        <dgm:presLayoutVars>
          <dgm:hierBranch val="r"/>
        </dgm:presLayoutVars>
      </dgm:prSet>
      <dgm:spPr/>
    </dgm:pt>
    <dgm:pt modelId="{CAF6796F-FAFF-4D5C-9DB0-1CB578250EA3}" type="pres">
      <dgm:prSet presAssocID="{E34A08C5-EB49-4487-99FE-DB1D2A180FA1}" presName="rootComposite" presStyleCnt="0"/>
      <dgm:spPr/>
    </dgm:pt>
    <dgm:pt modelId="{811E8F1E-DB5E-4A6A-A020-14726494BF75}" type="pres">
      <dgm:prSet presAssocID="{E34A08C5-EB49-4487-99FE-DB1D2A180FA1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5E7E99-AF2B-40BB-9AD2-6C7D407656C4}" type="pres">
      <dgm:prSet presAssocID="{E34A08C5-EB49-4487-99FE-DB1D2A180FA1}" presName="rootConnector" presStyleLbl="node3" presStyleIdx="0" presStyleCnt="10"/>
      <dgm:spPr/>
      <dgm:t>
        <a:bodyPr/>
        <a:lstStyle/>
        <a:p>
          <a:endParaRPr lang="ru-RU"/>
        </a:p>
      </dgm:t>
    </dgm:pt>
    <dgm:pt modelId="{C1B0B921-4F52-4B5C-9DAC-31869665CFC6}" type="pres">
      <dgm:prSet presAssocID="{E34A08C5-EB49-4487-99FE-DB1D2A180FA1}" presName="hierChild4" presStyleCnt="0"/>
      <dgm:spPr/>
    </dgm:pt>
    <dgm:pt modelId="{BD0015AE-CEDA-49A6-90CD-DDE2BB087A73}" type="pres">
      <dgm:prSet presAssocID="{E34A08C5-EB49-4487-99FE-DB1D2A180FA1}" presName="hierChild5" presStyleCnt="0"/>
      <dgm:spPr/>
    </dgm:pt>
    <dgm:pt modelId="{AC907698-D4B0-41A5-AF52-4950D4D78287}" type="pres">
      <dgm:prSet presAssocID="{3C611F29-606A-4ACB-A71F-FC1EED0C2DA5}" presName="Name50" presStyleLbl="parChTrans1D3" presStyleIdx="1" presStyleCnt="10"/>
      <dgm:spPr/>
      <dgm:t>
        <a:bodyPr/>
        <a:lstStyle/>
        <a:p>
          <a:endParaRPr lang="ru-RU"/>
        </a:p>
      </dgm:t>
    </dgm:pt>
    <dgm:pt modelId="{7847FC55-A8EE-45DE-B2A3-F1D01BDC7486}" type="pres">
      <dgm:prSet presAssocID="{78471D4A-92E2-4F60-88E9-9619EC791467}" presName="hierRoot2" presStyleCnt="0">
        <dgm:presLayoutVars>
          <dgm:hierBranch val="r"/>
        </dgm:presLayoutVars>
      </dgm:prSet>
      <dgm:spPr/>
    </dgm:pt>
    <dgm:pt modelId="{C951CE1A-1165-441C-8907-A111D213164B}" type="pres">
      <dgm:prSet presAssocID="{78471D4A-92E2-4F60-88E9-9619EC791467}" presName="rootComposite" presStyleCnt="0"/>
      <dgm:spPr/>
    </dgm:pt>
    <dgm:pt modelId="{6AB37020-0322-43CF-90EC-7DB889859483}" type="pres">
      <dgm:prSet presAssocID="{78471D4A-92E2-4F60-88E9-9619EC791467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3A43D-7BD6-49B9-B41C-FEFFDFF41BCB}" type="pres">
      <dgm:prSet presAssocID="{78471D4A-92E2-4F60-88E9-9619EC791467}" presName="rootConnector" presStyleLbl="node3" presStyleIdx="1" presStyleCnt="10"/>
      <dgm:spPr/>
      <dgm:t>
        <a:bodyPr/>
        <a:lstStyle/>
        <a:p>
          <a:endParaRPr lang="ru-RU"/>
        </a:p>
      </dgm:t>
    </dgm:pt>
    <dgm:pt modelId="{700B1F21-788B-4F76-87C9-2B574336DFAE}" type="pres">
      <dgm:prSet presAssocID="{78471D4A-92E2-4F60-88E9-9619EC791467}" presName="hierChild4" presStyleCnt="0"/>
      <dgm:spPr/>
    </dgm:pt>
    <dgm:pt modelId="{93781FF3-C65B-4AC5-ACA8-B8B80C085B9B}" type="pres">
      <dgm:prSet presAssocID="{78471D4A-92E2-4F60-88E9-9619EC791467}" presName="hierChild5" presStyleCnt="0"/>
      <dgm:spPr/>
    </dgm:pt>
    <dgm:pt modelId="{2B99B6F2-6754-4B7B-8936-E074685DC2BA}" type="pres">
      <dgm:prSet presAssocID="{393253BE-7B09-4681-9F73-05E99004340B}" presName="hierChild5" presStyleCnt="0"/>
      <dgm:spPr/>
    </dgm:pt>
    <dgm:pt modelId="{13476916-D5E4-4EDD-A81D-7C71A6150F02}" type="pres">
      <dgm:prSet presAssocID="{2D119A96-1898-4751-AE86-EF9121A15BF6}" presName="Name35" presStyleLbl="parChTrans1D2" presStyleIdx="1" presStyleCnt="3"/>
      <dgm:spPr/>
      <dgm:t>
        <a:bodyPr/>
        <a:lstStyle/>
        <a:p>
          <a:endParaRPr lang="ru-RU"/>
        </a:p>
      </dgm:t>
    </dgm:pt>
    <dgm:pt modelId="{959D576E-0EBB-4B93-822D-AD3D071562F5}" type="pres">
      <dgm:prSet presAssocID="{CF65B096-E543-42E5-9732-ACC06D674F0C}" presName="hierRoot2" presStyleCnt="0">
        <dgm:presLayoutVars>
          <dgm:hierBranch val="l"/>
        </dgm:presLayoutVars>
      </dgm:prSet>
      <dgm:spPr/>
    </dgm:pt>
    <dgm:pt modelId="{3449B503-B60D-43F7-95D3-F06F1BDFF10B}" type="pres">
      <dgm:prSet presAssocID="{CF65B096-E543-42E5-9732-ACC06D674F0C}" presName="rootComposite" presStyleCnt="0"/>
      <dgm:spPr/>
    </dgm:pt>
    <dgm:pt modelId="{61F24E71-8141-4019-87D8-7DC178AEAB57}" type="pres">
      <dgm:prSet presAssocID="{CF65B096-E543-42E5-9732-ACC06D674F0C}" presName="rootText" presStyleLbl="node2" presStyleIdx="1" presStyleCnt="3" custScaleX="115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2F72AF-05D2-44AB-A608-AEC1C2E32A80}" type="pres">
      <dgm:prSet presAssocID="{CF65B096-E543-42E5-9732-ACC06D674F0C}" presName="rootConnector" presStyleLbl="node2" presStyleIdx="1" presStyleCnt="3"/>
      <dgm:spPr/>
      <dgm:t>
        <a:bodyPr/>
        <a:lstStyle/>
        <a:p>
          <a:endParaRPr lang="ru-RU"/>
        </a:p>
      </dgm:t>
    </dgm:pt>
    <dgm:pt modelId="{15BF301E-6FA2-4E7A-9106-058E65D4AA5F}" type="pres">
      <dgm:prSet presAssocID="{CF65B096-E543-42E5-9732-ACC06D674F0C}" presName="hierChild4" presStyleCnt="0"/>
      <dgm:spPr/>
    </dgm:pt>
    <dgm:pt modelId="{34F91495-0C5A-4621-A347-6410F3C476F4}" type="pres">
      <dgm:prSet presAssocID="{3F438C0E-7450-4715-8BFC-F9F9D88CCBC0}" presName="Name50" presStyleLbl="parChTrans1D3" presStyleIdx="2" presStyleCnt="10"/>
      <dgm:spPr/>
      <dgm:t>
        <a:bodyPr/>
        <a:lstStyle/>
        <a:p>
          <a:endParaRPr lang="ru-RU"/>
        </a:p>
      </dgm:t>
    </dgm:pt>
    <dgm:pt modelId="{4E866434-D487-4490-BE76-36ED30098C98}" type="pres">
      <dgm:prSet presAssocID="{4607FBDA-CE45-4401-8AC4-7B913A169307}" presName="hierRoot2" presStyleCnt="0">
        <dgm:presLayoutVars>
          <dgm:hierBranch val="r"/>
        </dgm:presLayoutVars>
      </dgm:prSet>
      <dgm:spPr/>
    </dgm:pt>
    <dgm:pt modelId="{657149BE-4201-490D-9744-2B3B4AFFC1C2}" type="pres">
      <dgm:prSet presAssocID="{4607FBDA-CE45-4401-8AC4-7B913A169307}" presName="rootComposite" presStyleCnt="0"/>
      <dgm:spPr/>
    </dgm:pt>
    <dgm:pt modelId="{DA6DBFFC-EDEF-4B98-B193-BC7287B0A9A9}" type="pres">
      <dgm:prSet presAssocID="{4607FBDA-CE45-4401-8AC4-7B913A169307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AA9BCC-022E-41CC-B705-F46B1D160054}" type="pres">
      <dgm:prSet presAssocID="{4607FBDA-CE45-4401-8AC4-7B913A169307}" presName="rootConnector" presStyleLbl="node3" presStyleIdx="2" presStyleCnt="10"/>
      <dgm:spPr/>
      <dgm:t>
        <a:bodyPr/>
        <a:lstStyle/>
        <a:p>
          <a:endParaRPr lang="ru-RU"/>
        </a:p>
      </dgm:t>
    </dgm:pt>
    <dgm:pt modelId="{4EF65304-6125-4A4A-8AEC-909A8C29DF1D}" type="pres">
      <dgm:prSet presAssocID="{4607FBDA-CE45-4401-8AC4-7B913A169307}" presName="hierChild4" presStyleCnt="0"/>
      <dgm:spPr/>
    </dgm:pt>
    <dgm:pt modelId="{53E922DE-069B-4B41-A1BE-50A281AE362D}" type="pres">
      <dgm:prSet presAssocID="{4607FBDA-CE45-4401-8AC4-7B913A169307}" presName="hierChild5" presStyleCnt="0"/>
      <dgm:spPr/>
    </dgm:pt>
    <dgm:pt modelId="{F3A0BFE4-0343-44E0-A94C-142256A0E23B}" type="pres">
      <dgm:prSet presAssocID="{76216625-9D07-43E6-8E82-896CA3EDE3FC}" presName="Name50" presStyleLbl="parChTrans1D3" presStyleIdx="3" presStyleCnt="10"/>
      <dgm:spPr/>
      <dgm:t>
        <a:bodyPr/>
        <a:lstStyle/>
        <a:p>
          <a:endParaRPr lang="ru-RU"/>
        </a:p>
      </dgm:t>
    </dgm:pt>
    <dgm:pt modelId="{E0C4E633-7226-4BB4-83B5-741B7343005F}" type="pres">
      <dgm:prSet presAssocID="{BCB6682D-7384-4178-956A-4C9384D785AC}" presName="hierRoot2" presStyleCnt="0">
        <dgm:presLayoutVars>
          <dgm:hierBranch val="r"/>
        </dgm:presLayoutVars>
      </dgm:prSet>
      <dgm:spPr/>
    </dgm:pt>
    <dgm:pt modelId="{BD803164-5E5B-41B2-B285-2A96AB1A25C6}" type="pres">
      <dgm:prSet presAssocID="{BCB6682D-7384-4178-956A-4C9384D785AC}" presName="rootComposite" presStyleCnt="0"/>
      <dgm:spPr/>
    </dgm:pt>
    <dgm:pt modelId="{EF06183C-E993-4924-A575-D9FCB8B72662}" type="pres">
      <dgm:prSet presAssocID="{BCB6682D-7384-4178-956A-4C9384D785AC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6509FA-E9C9-4351-8D45-9AA69173943F}" type="pres">
      <dgm:prSet presAssocID="{BCB6682D-7384-4178-956A-4C9384D785AC}" presName="rootConnector" presStyleLbl="node3" presStyleIdx="3" presStyleCnt="10"/>
      <dgm:spPr/>
      <dgm:t>
        <a:bodyPr/>
        <a:lstStyle/>
        <a:p>
          <a:endParaRPr lang="ru-RU"/>
        </a:p>
      </dgm:t>
    </dgm:pt>
    <dgm:pt modelId="{3CEAE803-D1F8-4547-B7A7-E966DD609606}" type="pres">
      <dgm:prSet presAssocID="{BCB6682D-7384-4178-956A-4C9384D785AC}" presName="hierChild4" presStyleCnt="0"/>
      <dgm:spPr/>
    </dgm:pt>
    <dgm:pt modelId="{09C0345B-9C54-4D03-9813-DFE8926316D4}" type="pres">
      <dgm:prSet presAssocID="{BCB6682D-7384-4178-956A-4C9384D785AC}" presName="hierChild5" presStyleCnt="0"/>
      <dgm:spPr/>
    </dgm:pt>
    <dgm:pt modelId="{282BFC57-72B2-4558-A68D-88C5CFB03B5E}" type="pres">
      <dgm:prSet presAssocID="{099E5BD8-F9FE-4A06-993F-0611DBBF2816}" presName="Name50" presStyleLbl="parChTrans1D3" presStyleIdx="4" presStyleCnt="10"/>
      <dgm:spPr/>
      <dgm:t>
        <a:bodyPr/>
        <a:lstStyle/>
        <a:p>
          <a:endParaRPr lang="ru-RU"/>
        </a:p>
      </dgm:t>
    </dgm:pt>
    <dgm:pt modelId="{42D4F30B-3B22-4431-B0CC-2BF326DC31BA}" type="pres">
      <dgm:prSet presAssocID="{52F09200-A3D7-42BC-8306-96FF5E37EABE}" presName="hierRoot2" presStyleCnt="0">
        <dgm:presLayoutVars>
          <dgm:hierBranch val="r"/>
        </dgm:presLayoutVars>
      </dgm:prSet>
      <dgm:spPr/>
    </dgm:pt>
    <dgm:pt modelId="{F5821362-45F8-4907-B88F-B0B96A9ACD1F}" type="pres">
      <dgm:prSet presAssocID="{52F09200-A3D7-42BC-8306-96FF5E37EABE}" presName="rootComposite" presStyleCnt="0"/>
      <dgm:spPr/>
    </dgm:pt>
    <dgm:pt modelId="{3A649103-A6C5-4352-BBF7-DF18E02E203B}" type="pres">
      <dgm:prSet presAssocID="{52F09200-A3D7-42BC-8306-96FF5E37EABE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C66220-2DE1-45DE-8535-904E1F21FE96}" type="pres">
      <dgm:prSet presAssocID="{52F09200-A3D7-42BC-8306-96FF5E37EABE}" presName="rootConnector" presStyleLbl="node3" presStyleIdx="4" presStyleCnt="10"/>
      <dgm:spPr/>
      <dgm:t>
        <a:bodyPr/>
        <a:lstStyle/>
        <a:p>
          <a:endParaRPr lang="ru-RU"/>
        </a:p>
      </dgm:t>
    </dgm:pt>
    <dgm:pt modelId="{F9870530-6312-4859-8D6F-61CFD0BA2A42}" type="pres">
      <dgm:prSet presAssocID="{52F09200-A3D7-42BC-8306-96FF5E37EABE}" presName="hierChild4" presStyleCnt="0"/>
      <dgm:spPr/>
    </dgm:pt>
    <dgm:pt modelId="{0D1C7514-B2BC-47CE-8197-06A174A14F28}" type="pres">
      <dgm:prSet presAssocID="{52F09200-A3D7-42BC-8306-96FF5E37EABE}" presName="hierChild5" presStyleCnt="0"/>
      <dgm:spPr/>
    </dgm:pt>
    <dgm:pt modelId="{F0C5C706-66CF-4320-9008-A953D159BEBA}" type="pres">
      <dgm:prSet presAssocID="{3BE77663-579A-4E46-AA45-C3544F7A8CE4}" presName="Name50" presStyleLbl="parChTrans1D3" presStyleIdx="5" presStyleCnt="10"/>
      <dgm:spPr/>
      <dgm:t>
        <a:bodyPr/>
        <a:lstStyle/>
        <a:p>
          <a:endParaRPr lang="ru-RU"/>
        </a:p>
      </dgm:t>
    </dgm:pt>
    <dgm:pt modelId="{760AEEB4-A29E-4496-9A68-E8E912036329}" type="pres">
      <dgm:prSet presAssocID="{8A81AB02-8BE9-4E5F-952F-49BCCCD87E2F}" presName="hierRoot2" presStyleCnt="0">
        <dgm:presLayoutVars>
          <dgm:hierBranch val="l"/>
        </dgm:presLayoutVars>
      </dgm:prSet>
      <dgm:spPr/>
    </dgm:pt>
    <dgm:pt modelId="{D350288E-60CE-4BC1-81FC-864B0BC906D1}" type="pres">
      <dgm:prSet presAssocID="{8A81AB02-8BE9-4E5F-952F-49BCCCD87E2F}" presName="rootComposite" presStyleCnt="0"/>
      <dgm:spPr/>
    </dgm:pt>
    <dgm:pt modelId="{56D61E48-48D4-4D75-BF43-B91F4AC5E9AF}" type="pres">
      <dgm:prSet presAssocID="{8A81AB02-8BE9-4E5F-952F-49BCCCD87E2F}" presName="rootText" presStyleLbl="node3" presStyleIdx="5" presStyleCnt="10" custLinFactNeighborX="-4320" custLinFactNeighborY="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A62DCD-EF2A-450E-8A93-F510F3C2C62B}" type="pres">
      <dgm:prSet presAssocID="{8A81AB02-8BE9-4E5F-952F-49BCCCD87E2F}" presName="rootConnector" presStyleLbl="node3" presStyleIdx="5" presStyleCnt="10"/>
      <dgm:spPr/>
      <dgm:t>
        <a:bodyPr/>
        <a:lstStyle/>
        <a:p>
          <a:endParaRPr lang="ru-RU"/>
        </a:p>
      </dgm:t>
    </dgm:pt>
    <dgm:pt modelId="{D54806B9-8C32-4F28-B7DC-459659FE9DD5}" type="pres">
      <dgm:prSet presAssocID="{8A81AB02-8BE9-4E5F-952F-49BCCCD87E2F}" presName="hierChild4" presStyleCnt="0"/>
      <dgm:spPr/>
    </dgm:pt>
    <dgm:pt modelId="{0C371748-EF2D-4B54-ACBE-831463F49BF8}" type="pres">
      <dgm:prSet presAssocID="{8A81AB02-8BE9-4E5F-952F-49BCCCD87E2F}" presName="hierChild5" presStyleCnt="0"/>
      <dgm:spPr/>
    </dgm:pt>
    <dgm:pt modelId="{E3B1D272-85B3-4861-866C-2066EF64D6B4}" type="pres">
      <dgm:prSet presAssocID="{CF65B096-E543-42E5-9732-ACC06D674F0C}" presName="hierChild5" presStyleCnt="0"/>
      <dgm:spPr/>
    </dgm:pt>
    <dgm:pt modelId="{E2A2B8EF-DD35-465D-B1FE-33223C04305F}" type="pres">
      <dgm:prSet presAssocID="{958C5170-CA5C-4D67-BE6B-D8C38BFD83E6}" presName="Name35" presStyleLbl="parChTrans1D2" presStyleIdx="2" presStyleCnt="3"/>
      <dgm:spPr/>
      <dgm:t>
        <a:bodyPr/>
        <a:lstStyle/>
        <a:p>
          <a:endParaRPr lang="ru-RU"/>
        </a:p>
      </dgm:t>
    </dgm:pt>
    <dgm:pt modelId="{BBBA5B14-7128-48D7-BFDE-28403D4B7E12}" type="pres">
      <dgm:prSet presAssocID="{D9AD6AEF-A713-4BBF-8A99-047A148E8560}" presName="hierRoot2" presStyleCnt="0">
        <dgm:presLayoutVars>
          <dgm:hierBranch val="l"/>
        </dgm:presLayoutVars>
      </dgm:prSet>
      <dgm:spPr/>
    </dgm:pt>
    <dgm:pt modelId="{1DD7587A-55C4-4277-8CB7-34EDE2B7AEB9}" type="pres">
      <dgm:prSet presAssocID="{D9AD6AEF-A713-4BBF-8A99-047A148E8560}" presName="rootComposite" presStyleCnt="0"/>
      <dgm:spPr/>
    </dgm:pt>
    <dgm:pt modelId="{56F0A1AA-F1E9-4300-9337-A24B0C2B2218}" type="pres">
      <dgm:prSet presAssocID="{D9AD6AEF-A713-4BBF-8A99-047A148E856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52AA5-0CDE-4520-8BC8-C97E624F3ABB}" type="pres">
      <dgm:prSet presAssocID="{D9AD6AEF-A713-4BBF-8A99-047A148E8560}" presName="rootConnector" presStyleLbl="node2" presStyleIdx="2" presStyleCnt="3"/>
      <dgm:spPr/>
      <dgm:t>
        <a:bodyPr/>
        <a:lstStyle/>
        <a:p>
          <a:endParaRPr lang="ru-RU"/>
        </a:p>
      </dgm:t>
    </dgm:pt>
    <dgm:pt modelId="{2174906E-36A9-41C6-8CF6-A3AAEA8F731B}" type="pres">
      <dgm:prSet presAssocID="{D9AD6AEF-A713-4BBF-8A99-047A148E8560}" presName="hierChild4" presStyleCnt="0"/>
      <dgm:spPr/>
    </dgm:pt>
    <dgm:pt modelId="{5C600C66-F683-4480-9B49-F04E710A320A}" type="pres">
      <dgm:prSet presAssocID="{5496FF60-A540-45AC-BA77-59C39A71E5DE}" presName="Name50" presStyleLbl="parChTrans1D3" presStyleIdx="6" presStyleCnt="10"/>
      <dgm:spPr/>
      <dgm:t>
        <a:bodyPr/>
        <a:lstStyle/>
        <a:p>
          <a:endParaRPr lang="ru-RU"/>
        </a:p>
      </dgm:t>
    </dgm:pt>
    <dgm:pt modelId="{2BCB2C0C-DF9B-48E2-9365-1B758B71F129}" type="pres">
      <dgm:prSet presAssocID="{5C6BF52B-CD6B-46DE-864C-BE353CD27E34}" presName="hierRoot2" presStyleCnt="0">
        <dgm:presLayoutVars>
          <dgm:hierBranch val="r"/>
        </dgm:presLayoutVars>
      </dgm:prSet>
      <dgm:spPr/>
    </dgm:pt>
    <dgm:pt modelId="{47F164FC-698D-409E-8C0C-1F085FEF4DEA}" type="pres">
      <dgm:prSet presAssocID="{5C6BF52B-CD6B-46DE-864C-BE353CD27E34}" presName="rootComposite" presStyleCnt="0"/>
      <dgm:spPr/>
    </dgm:pt>
    <dgm:pt modelId="{465C48C5-6F3C-4219-9FDF-35807C993513}" type="pres">
      <dgm:prSet presAssocID="{5C6BF52B-CD6B-46DE-864C-BE353CD27E34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08284-5BEA-440F-8950-8B161084222E}" type="pres">
      <dgm:prSet presAssocID="{5C6BF52B-CD6B-46DE-864C-BE353CD27E34}" presName="rootConnector" presStyleLbl="node3" presStyleIdx="6" presStyleCnt="10"/>
      <dgm:spPr/>
      <dgm:t>
        <a:bodyPr/>
        <a:lstStyle/>
        <a:p>
          <a:endParaRPr lang="ru-RU"/>
        </a:p>
      </dgm:t>
    </dgm:pt>
    <dgm:pt modelId="{CB061A80-E9F6-4A93-9416-F95319EBCBDE}" type="pres">
      <dgm:prSet presAssocID="{5C6BF52B-CD6B-46DE-864C-BE353CD27E34}" presName="hierChild4" presStyleCnt="0"/>
      <dgm:spPr/>
    </dgm:pt>
    <dgm:pt modelId="{2BB1B89D-1035-4F08-9835-F450C6E6C317}" type="pres">
      <dgm:prSet presAssocID="{5C6BF52B-CD6B-46DE-864C-BE353CD27E34}" presName="hierChild5" presStyleCnt="0"/>
      <dgm:spPr/>
    </dgm:pt>
    <dgm:pt modelId="{861F1991-6F94-474A-A749-F7403D4F8CDE}" type="pres">
      <dgm:prSet presAssocID="{23C3D1EA-5FE0-42C7-9254-6D52E04A74B5}" presName="Name50" presStyleLbl="parChTrans1D3" presStyleIdx="7" presStyleCnt="10"/>
      <dgm:spPr/>
      <dgm:t>
        <a:bodyPr/>
        <a:lstStyle/>
        <a:p>
          <a:endParaRPr lang="ru-RU"/>
        </a:p>
      </dgm:t>
    </dgm:pt>
    <dgm:pt modelId="{DBD636A2-9C98-4DCF-BBDD-C55B5CE7CB21}" type="pres">
      <dgm:prSet presAssocID="{930CDFC6-C806-4AAC-BA18-452EC1E875D4}" presName="hierRoot2" presStyleCnt="0">
        <dgm:presLayoutVars>
          <dgm:hierBranch val="r"/>
        </dgm:presLayoutVars>
      </dgm:prSet>
      <dgm:spPr/>
    </dgm:pt>
    <dgm:pt modelId="{4A1BFADF-4B08-49E6-AB00-B116B70D5BE6}" type="pres">
      <dgm:prSet presAssocID="{930CDFC6-C806-4AAC-BA18-452EC1E875D4}" presName="rootComposite" presStyleCnt="0"/>
      <dgm:spPr/>
    </dgm:pt>
    <dgm:pt modelId="{2DF41536-F266-4FE1-8919-04E2F4F53B10}" type="pres">
      <dgm:prSet presAssocID="{930CDFC6-C806-4AAC-BA18-452EC1E875D4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8EBA66-6CD2-43B6-852D-29C093DEDE16}" type="pres">
      <dgm:prSet presAssocID="{930CDFC6-C806-4AAC-BA18-452EC1E875D4}" presName="rootConnector" presStyleLbl="node3" presStyleIdx="7" presStyleCnt="10"/>
      <dgm:spPr/>
      <dgm:t>
        <a:bodyPr/>
        <a:lstStyle/>
        <a:p>
          <a:endParaRPr lang="ru-RU"/>
        </a:p>
      </dgm:t>
    </dgm:pt>
    <dgm:pt modelId="{68561E30-6264-4D27-94F7-D4E4BD058083}" type="pres">
      <dgm:prSet presAssocID="{930CDFC6-C806-4AAC-BA18-452EC1E875D4}" presName="hierChild4" presStyleCnt="0"/>
      <dgm:spPr/>
    </dgm:pt>
    <dgm:pt modelId="{1A9A153B-3AB4-4489-ADFE-34C09EC5C3CE}" type="pres">
      <dgm:prSet presAssocID="{930CDFC6-C806-4AAC-BA18-452EC1E875D4}" presName="hierChild5" presStyleCnt="0"/>
      <dgm:spPr/>
    </dgm:pt>
    <dgm:pt modelId="{6162A30D-7CE9-4FEE-9C63-5E77EBF2C4D1}" type="pres">
      <dgm:prSet presAssocID="{35866C0D-095B-4336-A0B4-EC5928F907F9}" presName="Name50" presStyleLbl="parChTrans1D3" presStyleIdx="8" presStyleCnt="10"/>
      <dgm:spPr/>
      <dgm:t>
        <a:bodyPr/>
        <a:lstStyle/>
        <a:p>
          <a:endParaRPr lang="ru-RU"/>
        </a:p>
      </dgm:t>
    </dgm:pt>
    <dgm:pt modelId="{5328822D-E46B-4C89-AAC5-FA72DE80C87B}" type="pres">
      <dgm:prSet presAssocID="{2504F1DA-F6F9-443C-9CD3-E7C1FE94AC73}" presName="hierRoot2" presStyleCnt="0">
        <dgm:presLayoutVars>
          <dgm:hierBranch val="r"/>
        </dgm:presLayoutVars>
      </dgm:prSet>
      <dgm:spPr/>
    </dgm:pt>
    <dgm:pt modelId="{AAF7E0E0-E4CF-4C7D-A6E5-4D81B1F68A23}" type="pres">
      <dgm:prSet presAssocID="{2504F1DA-F6F9-443C-9CD3-E7C1FE94AC73}" presName="rootComposite" presStyleCnt="0"/>
      <dgm:spPr/>
    </dgm:pt>
    <dgm:pt modelId="{B2787F3D-F29F-4E42-B62A-62F81502B731}" type="pres">
      <dgm:prSet presAssocID="{2504F1DA-F6F9-443C-9CD3-E7C1FE94AC73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F5F4E5-BAB4-46AB-AE50-E7520DBBB3CB}" type="pres">
      <dgm:prSet presAssocID="{2504F1DA-F6F9-443C-9CD3-E7C1FE94AC73}" presName="rootConnector" presStyleLbl="node3" presStyleIdx="8" presStyleCnt="10"/>
      <dgm:spPr/>
      <dgm:t>
        <a:bodyPr/>
        <a:lstStyle/>
        <a:p>
          <a:endParaRPr lang="ru-RU"/>
        </a:p>
      </dgm:t>
    </dgm:pt>
    <dgm:pt modelId="{470FB827-E209-4ADF-A1AC-2D15D9712E13}" type="pres">
      <dgm:prSet presAssocID="{2504F1DA-F6F9-443C-9CD3-E7C1FE94AC73}" presName="hierChild4" presStyleCnt="0"/>
      <dgm:spPr/>
    </dgm:pt>
    <dgm:pt modelId="{D474ECDF-A7E9-44BA-8697-0CF7288DEC4E}" type="pres">
      <dgm:prSet presAssocID="{2504F1DA-F6F9-443C-9CD3-E7C1FE94AC73}" presName="hierChild5" presStyleCnt="0"/>
      <dgm:spPr/>
    </dgm:pt>
    <dgm:pt modelId="{453F4DDA-1287-4913-802A-289E3F01AACD}" type="pres">
      <dgm:prSet presAssocID="{03CD95BD-5802-472C-A4A6-319B7E6CC019}" presName="Name50" presStyleLbl="parChTrans1D3" presStyleIdx="9" presStyleCnt="10"/>
      <dgm:spPr/>
      <dgm:t>
        <a:bodyPr/>
        <a:lstStyle/>
        <a:p>
          <a:endParaRPr lang="ru-RU"/>
        </a:p>
      </dgm:t>
    </dgm:pt>
    <dgm:pt modelId="{00BF02E0-9712-421A-AAC1-BE6C6EF1BF44}" type="pres">
      <dgm:prSet presAssocID="{B07BD0FA-C1A5-4002-BDA6-C57FA63BB622}" presName="hierRoot2" presStyleCnt="0">
        <dgm:presLayoutVars>
          <dgm:hierBranch val="r"/>
        </dgm:presLayoutVars>
      </dgm:prSet>
      <dgm:spPr/>
    </dgm:pt>
    <dgm:pt modelId="{CC9D7058-8C15-4D01-BD6F-B81A0D6A2161}" type="pres">
      <dgm:prSet presAssocID="{B07BD0FA-C1A5-4002-BDA6-C57FA63BB622}" presName="rootComposite" presStyleCnt="0"/>
      <dgm:spPr/>
    </dgm:pt>
    <dgm:pt modelId="{232282C7-BE65-4918-856A-6E78289E21D8}" type="pres">
      <dgm:prSet presAssocID="{B07BD0FA-C1A5-4002-BDA6-C57FA63BB622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61A4D-0FAD-4E5F-A99C-BD23D6A264B8}" type="pres">
      <dgm:prSet presAssocID="{B07BD0FA-C1A5-4002-BDA6-C57FA63BB622}" presName="rootConnector" presStyleLbl="node3" presStyleIdx="9" presStyleCnt="10"/>
      <dgm:spPr/>
      <dgm:t>
        <a:bodyPr/>
        <a:lstStyle/>
        <a:p>
          <a:endParaRPr lang="ru-RU"/>
        </a:p>
      </dgm:t>
    </dgm:pt>
    <dgm:pt modelId="{A03756AC-7A2E-4059-88DE-D2936469AD82}" type="pres">
      <dgm:prSet presAssocID="{B07BD0FA-C1A5-4002-BDA6-C57FA63BB622}" presName="hierChild4" presStyleCnt="0"/>
      <dgm:spPr/>
    </dgm:pt>
    <dgm:pt modelId="{A0E63E32-6956-4D17-8065-711138C3927C}" type="pres">
      <dgm:prSet presAssocID="{B07BD0FA-C1A5-4002-BDA6-C57FA63BB622}" presName="hierChild5" presStyleCnt="0"/>
      <dgm:spPr/>
    </dgm:pt>
    <dgm:pt modelId="{CCCB0B9D-DDFE-45D5-8520-E4C938587196}" type="pres">
      <dgm:prSet presAssocID="{D9AD6AEF-A713-4BBF-8A99-047A148E8560}" presName="hierChild5" presStyleCnt="0"/>
      <dgm:spPr/>
    </dgm:pt>
    <dgm:pt modelId="{0C77D9A8-E0CC-4B41-AF9F-9786E8019419}" type="pres">
      <dgm:prSet presAssocID="{AAE125D6-8F70-4E1D-83A4-F5F4A168204D}" presName="hierChild3" presStyleCnt="0"/>
      <dgm:spPr/>
    </dgm:pt>
  </dgm:ptLst>
  <dgm:cxnLst>
    <dgm:cxn modelId="{8033B3D4-AE3E-463B-895F-E4B33086B731}" srcId="{AAE125D6-8F70-4E1D-83A4-F5F4A168204D}" destId="{393253BE-7B09-4681-9F73-05E99004340B}" srcOrd="0" destOrd="0" parTransId="{7CA4DE6F-80B5-43E8-BDAD-EBC2C4F38B22}" sibTransId="{073F651D-631C-44E0-B32A-445A940E7813}"/>
    <dgm:cxn modelId="{1C07DEA0-4433-47A5-8B23-A77FEC2E2E7A}" srcId="{CF65B096-E543-42E5-9732-ACC06D674F0C}" destId="{52F09200-A3D7-42BC-8306-96FF5E37EABE}" srcOrd="2" destOrd="0" parTransId="{099E5BD8-F9FE-4A06-993F-0611DBBF2816}" sibTransId="{D49DC2B8-E4EA-4084-9E58-BF3236374732}"/>
    <dgm:cxn modelId="{C5DC7D20-0A8A-4C2C-A5B1-E8A2B8015736}" type="presOf" srcId="{3C611F29-606A-4ACB-A71F-FC1EED0C2DA5}" destId="{AC907698-D4B0-41A5-AF52-4950D4D78287}" srcOrd="0" destOrd="0" presId="urn:microsoft.com/office/officeart/2005/8/layout/orgChart1"/>
    <dgm:cxn modelId="{20B107AB-DF6E-45A8-BE31-4E8ED1E1CDF0}" srcId="{CF65B096-E543-42E5-9732-ACC06D674F0C}" destId="{BCB6682D-7384-4178-956A-4C9384D785AC}" srcOrd="1" destOrd="0" parTransId="{76216625-9D07-43E6-8E82-896CA3EDE3FC}" sibTransId="{7C77F363-BB31-4E2D-8AA4-D0C6D67399F3}"/>
    <dgm:cxn modelId="{54786A79-9569-47FC-AD56-12A5AECADCA1}" type="presOf" srcId="{CF65B096-E543-42E5-9732-ACC06D674F0C}" destId="{1C2F72AF-05D2-44AB-A608-AEC1C2E32A80}" srcOrd="1" destOrd="0" presId="urn:microsoft.com/office/officeart/2005/8/layout/orgChart1"/>
    <dgm:cxn modelId="{721EC437-0795-4AB0-9055-04C86D366BB0}" type="presOf" srcId="{35866C0D-095B-4336-A0B4-EC5928F907F9}" destId="{6162A30D-7CE9-4FEE-9C63-5E77EBF2C4D1}" srcOrd="0" destOrd="0" presId="urn:microsoft.com/office/officeart/2005/8/layout/orgChart1"/>
    <dgm:cxn modelId="{8AA74D37-447F-4069-810E-7F44124B943B}" srcId="{AAE125D6-8F70-4E1D-83A4-F5F4A168204D}" destId="{D9AD6AEF-A713-4BBF-8A99-047A148E8560}" srcOrd="2" destOrd="0" parTransId="{958C5170-CA5C-4D67-BE6B-D8C38BFD83E6}" sibTransId="{8B8CBE37-6122-4E75-BB4B-587BCFE3D6AB}"/>
    <dgm:cxn modelId="{B84DBA88-91B2-4D9C-A73B-453F97472F4B}" type="presOf" srcId="{03CD95BD-5802-472C-A4A6-319B7E6CC019}" destId="{453F4DDA-1287-4913-802A-289E3F01AACD}" srcOrd="0" destOrd="0" presId="urn:microsoft.com/office/officeart/2005/8/layout/orgChart1"/>
    <dgm:cxn modelId="{F106ABC3-7735-4BA4-A485-D4304F843DB7}" type="presOf" srcId="{958C5170-CA5C-4D67-BE6B-D8C38BFD83E6}" destId="{E2A2B8EF-DD35-465D-B1FE-33223C04305F}" srcOrd="0" destOrd="0" presId="urn:microsoft.com/office/officeart/2005/8/layout/orgChart1"/>
    <dgm:cxn modelId="{076EEEB7-75DA-4BE0-94A7-746C7F3D611B}" type="presOf" srcId="{7CA4DE6F-80B5-43E8-BDAD-EBC2C4F38B22}" destId="{EDD95B8A-C9C2-4E43-BE85-F80100EA1935}" srcOrd="0" destOrd="0" presId="urn:microsoft.com/office/officeart/2005/8/layout/orgChart1"/>
    <dgm:cxn modelId="{1822CEF7-9C9E-427A-B33C-A9C4A27B36B5}" type="presOf" srcId="{E34A08C5-EB49-4487-99FE-DB1D2A180FA1}" destId="{A95E7E99-AF2B-40BB-9AD2-6C7D407656C4}" srcOrd="1" destOrd="0" presId="urn:microsoft.com/office/officeart/2005/8/layout/orgChart1"/>
    <dgm:cxn modelId="{3A1EEC09-C6CF-4EB4-8123-BCA32079CBC2}" type="presOf" srcId="{BCB6682D-7384-4178-956A-4C9384D785AC}" destId="{B46509FA-E9C9-4351-8D45-9AA69173943F}" srcOrd="1" destOrd="0" presId="urn:microsoft.com/office/officeart/2005/8/layout/orgChart1"/>
    <dgm:cxn modelId="{246F05EA-4AD6-4A4E-9523-46798C53DFB8}" srcId="{AAE125D6-8F70-4E1D-83A4-F5F4A168204D}" destId="{CF65B096-E543-42E5-9732-ACC06D674F0C}" srcOrd="1" destOrd="0" parTransId="{2D119A96-1898-4751-AE86-EF9121A15BF6}" sibTransId="{413368BB-430A-4B1E-A3AF-E79CC965100A}"/>
    <dgm:cxn modelId="{69FA8E68-A53F-440B-BE4B-AB67F561FA3B}" type="presOf" srcId="{B07BD0FA-C1A5-4002-BDA6-C57FA63BB622}" destId="{232282C7-BE65-4918-856A-6E78289E21D8}" srcOrd="0" destOrd="0" presId="urn:microsoft.com/office/officeart/2005/8/layout/orgChart1"/>
    <dgm:cxn modelId="{4C9E67D1-0861-4854-91A7-F892AE350F6E}" srcId="{D9AD6AEF-A713-4BBF-8A99-047A148E8560}" destId="{2504F1DA-F6F9-443C-9CD3-E7C1FE94AC73}" srcOrd="2" destOrd="0" parTransId="{35866C0D-095B-4336-A0B4-EC5928F907F9}" sibTransId="{76825329-72DD-4D67-B6E2-3BED2A0B4CDA}"/>
    <dgm:cxn modelId="{B4547C52-DEF5-4054-B2AC-90E5A2FBA16C}" srcId="{393253BE-7B09-4681-9F73-05E99004340B}" destId="{E34A08C5-EB49-4487-99FE-DB1D2A180FA1}" srcOrd="0" destOrd="0" parTransId="{AAD0338F-D418-4001-B618-F215728AD525}" sibTransId="{FAC3CC9B-751E-4B36-AE9D-F362829CB3F8}"/>
    <dgm:cxn modelId="{CD8D816E-E96F-43C4-B827-5AF75900883B}" type="presOf" srcId="{E34A08C5-EB49-4487-99FE-DB1D2A180FA1}" destId="{811E8F1E-DB5E-4A6A-A020-14726494BF75}" srcOrd="0" destOrd="0" presId="urn:microsoft.com/office/officeart/2005/8/layout/orgChart1"/>
    <dgm:cxn modelId="{69F18CB5-4A26-4F2C-A256-C88725BB2FD6}" type="presOf" srcId="{930CDFC6-C806-4AAC-BA18-452EC1E875D4}" destId="{2DF41536-F266-4FE1-8919-04E2F4F53B10}" srcOrd="0" destOrd="0" presId="urn:microsoft.com/office/officeart/2005/8/layout/orgChart1"/>
    <dgm:cxn modelId="{7C19BAD5-C66E-4626-8FA7-F417448D0963}" type="presOf" srcId="{930CDFC6-C806-4AAC-BA18-452EC1E875D4}" destId="{1A8EBA66-6CD2-43B6-852D-29C093DEDE16}" srcOrd="1" destOrd="0" presId="urn:microsoft.com/office/officeart/2005/8/layout/orgChart1"/>
    <dgm:cxn modelId="{CB5E04C7-B3CE-4571-9D64-BB881FC32FCA}" type="presOf" srcId="{98CE3F62-2924-4BEC-B362-17461BA9CB9F}" destId="{DF334E02-2416-4140-92E5-CA7903A45BA5}" srcOrd="0" destOrd="0" presId="urn:microsoft.com/office/officeart/2005/8/layout/orgChart1"/>
    <dgm:cxn modelId="{46D13FC0-DDAD-4306-81E8-4DF68E41D82D}" type="presOf" srcId="{AAE125D6-8F70-4E1D-83A4-F5F4A168204D}" destId="{7B638BA7-7497-4F99-AF0E-89712E7CA777}" srcOrd="1" destOrd="0" presId="urn:microsoft.com/office/officeart/2005/8/layout/orgChart1"/>
    <dgm:cxn modelId="{7E79E731-E5C9-47F6-B435-42F5B0FF6D45}" type="presOf" srcId="{2504F1DA-F6F9-443C-9CD3-E7C1FE94AC73}" destId="{B2787F3D-F29F-4E42-B62A-62F81502B731}" srcOrd="0" destOrd="0" presId="urn:microsoft.com/office/officeart/2005/8/layout/orgChart1"/>
    <dgm:cxn modelId="{66A508E5-E3CD-4946-A852-8A03045BD90C}" type="presOf" srcId="{2504F1DA-F6F9-443C-9CD3-E7C1FE94AC73}" destId="{CCF5F4E5-BAB4-46AB-AE50-E7520DBBB3CB}" srcOrd="1" destOrd="0" presId="urn:microsoft.com/office/officeart/2005/8/layout/orgChart1"/>
    <dgm:cxn modelId="{27D06D9C-5B74-45BD-AF17-07649F0E2FFF}" type="presOf" srcId="{5C6BF52B-CD6B-46DE-864C-BE353CD27E34}" destId="{85708284-5BEA-440F-8950-8B161084222E}" srcOrd="1" destOrd="0" presId="urn:microsoft.com/office/officeart/2005/8/layout/orgChart1"/>
    <dgm:cxn modelId="{632BAE9F-2FC8-4BC2-B97F-19C9266391E0}" type="presOf" srcId="{52F09200-A3D7-42BC-8306-96FF5E37EABE}" destId="{3A649103-A6C5-4352-BBF7-DF18E02E203B}" srcOrd="0" destOrd="0" presId="urn:microsoft.com/office/officeart/2005/8/layout/orgChart1"/>
    <dgm:cxn modelId="{162410E3-0377-47B6-9A56-8C3C6AB56F40}" type="presOf" srcId="{76216625-9D07-43E6-8E82-896CA3EDE3FC}" destId="{F3A0BFE4-0343-44E0-A94C-142256A0E23B}" srcOrd="0" destOrd="0" presId="urn:microsoft.com/office/officeart/2005/8/layout/orgChart1"/>
    <dgm:cxn modelId="{19BFBFA8-3E08-4BD9-840C-708C6EA1CE93}" type="presOf" srcId="{3BE77663-579A-4E46-AA45-C3544F7A8CE4}" destId="{F0C5C706-66CF-4320-9008-A953D159BEBA}" srcOrd="0" destOrd="0" presId="urn:microsoft.com/office/officeart/2005/8/layout/orgChart1"/>
    <dgm:cxn modelId="{A056F871-2AC6-469E-B516-B879B018A0FA}" type="presOf" srcId="{BCB6682D-7384-4178-956A-4C9384D785AC}" destId="{EF06183C-E993-4924-A575-D9FCB8B72662}" srcOrd="0" destOrd="0" presId="urn:microsoft.com/office/officeart/2005/8/layout/orgChart1"/>
    <dgm:cxn modelId="{3102D4DD-54F0-47DC-8334-3150BD5ADFAF}" type="presOf" srcId="{AAD0338F-D418-4001-B618-F215728AD525}" destId="{23542BBC-C7F8-4729-9750-10095A65BBED}" srcOrd="0" destOrd="0" presId="urn:microsoft.com/office/officeart/2005/8/layout/orgChart1"/>
    <dgm:cxn modelId="{30039661-9056-43D4-96FD-B2981A901392}" type="presOf" srcId="{52F09200-A3D7-42BC-8306-96FF5E37EABE}" destId="{4CC66220-2DE1-45DE-8535-904E1F21FE96}" srcOrd="1" destOrd="0" presId="urn:microsoft.com/office/officeart/2005/8/layout/orgChart1"/>
    <dgm:cxn modelId="{594C14D0-9556-431D-88AC-90AD017214B9}" type="presOf" srcId="{D9AD6AEF-A713-4BBF-8A99-047A148E8560}" destId="{E1752AA5-0CDE-4520-8BC8-C97E624F3ABB}" srcOrd="1" destOrd="0" presId="urn:microsoft.com/office/officeart/2005/8/layout/orgChart1"/>
    <dgm:cxn modelId="{4CE86DD6-C957-47EB-AB54-97D9AAD0AA59}" srcId="{D9AD6AEF-A713-4BBF-8A99-047A148E8560}" destId="{5C6BF52B-CD6B-46DE-864C-BE353CD27E34}" srcOrd="0" destOrd="0" parTransId="{5496FF60-A540-45AC-BA77-59C39A71E5DE}" sibTransId="{4A2AAAC8-EDC5-4FA2-9B2B-0038DF877246}"/>
    <dgm:cxn modelId="{5ACC50C6-ABC6-4D9A-BB7E-1262992FE9DF}" type="presOf" srcId="{CF65B096-E543-42E5-9732-ACC06D674F0C}" destId="{61F24E71-8141-4019-87D8-7DC178AEAB57}" srcOrd="0" destOrd="0" presId="urn:microsoft.com/office/officeart/2005/8/layout/orgChart1"/>
    <dgm:cxn modelId="{2E7B7677-8B57-4E96-B341-FEB80C790B95}" type="presOf" srcId="{4607FBDA-CE45-4401-8AC4-7B913A169307}" destId="{DA6DBFFC-EDEF-4B98-B193-BC7287B0A9A9}" srcOrd="0" destOrd="0" presId="urn:microsoft.com/office/officeart/2005/8/layout/orgChart1"/>
    <dgm:cxn modelId="{40700D11-C625-4901-BAB4-FE7832F1A602}" type="presOf" srcId="{78471D4A-92E2-4F60-88E9-9619EC791467}" destId="{6AB37020-0322-43CF-90EC-7DB889859483}" srcOrd="0" destOrd="0" presId="urn:microsoft.com/office/officeart/2005/8/layout/orgChart1"/>
    <dgm:cxn modelId="{89599285-BA68-4CD9-B306-1D943AD061AB}" srcId="{98CE3F62-2924-4BEC-B362-17461BA9CB9F}" destId="{AAE125D6-8F70-4E1D-83A4-F5F4A168204D}" srcOrd="0" destOrd="0" parTransId="{DD5EC41D-CEEA-45D5-B17B-861BE02EE5D8}" sibTransId="{8AF5E005-C067-48C3-8B83-08F6A97D36FC}"/>
    <dgm:cxn modelId="{FDEDF3BD-8FAD-44C3-A12B-F218BC6B4BD6}" srcId="{CF65B096-E543-42E5-9732-ACC06D674F0C}" destId="{4607FBDA-CE45-4401-8AC4-7B913A169307}" srcOrd="0" destOrd="0" parTransId="{3F438C0E-7450-4715-8BFC-F9F9D88CCBC0}" sibTransId="{75ED40DB-4420-4EA2-A85C-B8C482A29060}"/>
    <dgm:cxn modelId="{A2D8A934-81B3-401E-96F5-ED3AE0847128}" type="presOf" srcId="{099E5BD8-F9FE-4A06-993F-0611DBBF2816}" destId="{282BFC57-72B2-4558-A68D-88C5CFB03B5E}" srcOrd="0" destOrd="0" presId="urn:microsoft.com/office/officeart/2005/8/layout/orgChart1"/>
    <dgm:cxn modelId="{9E7654DE-702F-4D99-A94B-08865478DC69}" srcId="{393253BE-7B09-4681-9F73-05E99004340B}" destId="{78471D4A-92E2-4F60-88E9-9619EC791467}" srcOrd="1" destOrd="0" parTransId="{3C611F29-606A-4ACB-A71F-FC1EED0C2DA5}" sibTransId="{88E56641-14F9-45B6-9C7F-3482028FB408}"/>
    <dgm:cxn modelId="{17172D44-301F-4757-928C-7E2543282F48}" type="presOf" srcId="{8A81AB02-8BE9-4E5F-952F-49BCCCD87E2F}" destId="{6EA62DCD-EF2A-450E-8A93-F510F3C2C62B}" srcOrd="1" destOrd="0" presId="urn:microsoft.com/office/officeart/2005/8/layout/orgChart1"/>
    <dgm:cxn modelId="{128073D4-2A7C-4FBE-8C2E-E70F24453E93}" type="presOf" srcId="{D9AD6AEF-A713-4BBF-8A99-047A148E8560}" destId="{56F0A1AA-F1E9-4300-9337-A24B0C2B2218}" srcOrd="0" destOrd="0" presId="urn:microsoft.com/office/officeart/2005/8/layout/orgChart1"/>
    <dgm:cxn modelId="{D04243C0-14EE-4F12-BCE0-9EA7373D020E}" type="presOf" srcId="{5C6BF52B-CD6B-46DE-864C-BE353CD27E34}" destId="{465C48C5-6F3C-4219-9FDF-35807C993513}" srcOrd="0" destOrd="0" presId="urn:microsoft.com/office/officeart/2005/8/layout/orgChart1"/>
    <dgm:cxn modelId="{6DA0C915-4658-4924-A64D-B43598F21178}" type="presOf" srcId="{393253BE-7B09-4681-9F73-05E99004340B}" destId="{4E510062-2F82-455A-9ED4-E9847D513A6E}" srcOrd="0" destOrd="0" presId="urn:microsoft.com/office/officeart/2005/8/layout/orgChart1"/>
    <dgm:cxn modelId="{E9C34D8F-825C-43C4-84FE-73BDB519A5B9}" type="presOf" srcId="{23C3D1EA-5FE0-42C7-9254-6D52E04A74B5}" destId="{861F1991-6F94-474A-A749-F7403D4F8CDE}" srcOrd="0" destOrd="0" presId="urn:microsoft.com/office/officeart/2005/8/layout/orgChart1"/>
    <dgm:cxn modelId="{725AC84C-EF42-4703-A368-ECFD3E834A66}" type="presOf" srcId="{B07BD0FA-C1A5-4002-BDA6-C57FA63BB622}" destId="{6D461A4D-0FAD-4E5F-A99C-BD23D6A264B8}" srcOrd="1" destOrd="0" presId="urn:microsoft.com/office/officeart/2005/8/layout/orgChart1"/>
    <dgm:cxn modelId="{D30A58B9-B751-4BFE-B46F-59B4D50C8325}" type="presOf" srcId="{2D119A96-1898-4751-AE86-EF9121A15BF6}" destId="{13476916-D5E4-4EDD-A81D-7C71A6150F02}" srcOrd="0" destOrd="0" presId="urn:microsoft.com/office/officeart/2005/8/layout/orgChart1"/>
    <dgm:cxn modelId="{85F3D63B-19F8-4256-8FC8-DE0179D384B6}" type="presOf" srcId="{8A81AB02-8BE9-4E5F-952F-49BCCCD87E2F}" destId="{56D61E48-48D4-4D75-BF43-B91F4AC5E9AF}" srcOrd="0" destOrd="0" presId="urn:microsoft.com/office/officeart/2005/8/layout/orgChart1"/>
    <dgm:cxn modelId="{0D9A05FB-1FB8-4A6D-98C1-52701AF88939}" type="presOf" srcId="{4607FBDA-CE45-4401-8AC4-7B913A169307}" destId="{8AAA9BCC-022E-41CC-B705-F46B1D160054}" srcOrd="1" destOrd="0" presId="urn:microsoft.com/office/officeart/2005/8/layout/orgChart1"/>
    <dgm:cxn modelId="{A2B29B03-789D-4600-8FC8-06AB1418BCE7}" type="presOf" srcId="{5496FF60-A540-45AC-BA77-59C39A71E5DE}" destId="{5C600C66-F683-4480-9B49-F04E710A320A}" srcOrd="0" destOrd="0" presId="urn:microsoft.com/office/officeart/2005/8/layout/orgChart1"/>
    <dgm:cxn modelId="{D9420AE6-D338-4870-A2A6-038609405FB0}" type="presOf" srcId="{78471D4A-92E2-4F60-88E9-9619EC791467}" destId="{3D53A43D-7BD6-49B9-B41C-FEFFDFF41BCB}" srcOrd="1" destOrd="0" presId="urn:microsoft.com/office/officeart/2005/8/layout/orgChart1"/>
    <dgm:cxn modelId="{A8795933-848A-4882-B75C-CBBD241C27B4}" type="presOf" srcId="{393253BE-7B09-4681-9F73-05E99004340B}" destId="{BB27A106-A801-44B6-8E46-4115CC5EE115}" srcOrd="1" destOrd="0" presId="urn:microsoft.com/office/officeart/2005/8/layout/orgChart1"/>
    <dgm:cxn modelId="{75C204F7-526A-4C2A-B2BD-0F448EFFE6D2}" srcId="{CF65B096-E543-42E5-9732-ACC06D674F0C}" destId="{8A81AB02-8BE9-4E5F-952F-49BCCCD87E2F}" srcOrd="3" destOrd="0" parTransId="{3BE77663-579A-4E46-AA45-C3544F7A8CE4}" sibTransId="{59C4CF21-EEEE-4BCA-96B8-7CBD54863374}"/>
    <dgm:cxn modelId="{A993057D-2174-4782-833C-E21E4C28F0D0}" srcId="{D9AD6AEF-A713-4BBF-8A99-047A148E8560}" destId="{B07BD0FA-C1A5-4002-BDA6-C57FA63BB622}" srcOrd="3" destOrd="0" parTransId="{03CD95BD-5802-472C-A4A6-319B7E6CC019}" sibTransId="{B5C5C071-3039-4C86-82F2-EECC52B4FA19}"/>
    <dgm:cxn modelId="{0BF99615-BE17-47EF-99F9-D68CC1BB6FBC}" srcId="{D9AD6AEF-A713-4BBF-8A99-047A148E8560}" destId="{930CDFC6-C806-4AAC-BA18-452EC1E875D4}" srcOrd="1" destOrd="0" parTransId="{23C3D1EA-5FE0-42C7-9254-6D52E04A74B5}" sibTransId="{24A9699E-897F-454A-8E9A-B4CEFBA612D1}"/>
    <dgm:cxn modelId="{FF188D06-22D7-4784-A94A-C15188FF50F3}" type="presOf" srcId="{AAE125D6-8F70-4E1D-83A4-F5F4A168204D}" destId="{F76588BE-7B10-4398-AA6E-F15EC610529D}" srcOrd="0" destOrd="0" presId="urn:microsoft.com/office/officeart/2005/8/layout/orgChart1"/>
    <dgm:cxn modelId="{50CA435D-7399-4240-BF1C-F658B8899548}" type="presOf" srcId="{3F438C0E-7450-4715-8BFC-F9F9D88CCBC0}" destId="{34F91495-0C5A-4621-A347-6410F3C476F4}" srcOrd="0" destOrd="0" presId="urn:microsoft.com/office/officeart/2005/8/layout/orgChart1"/>
    <dgm:cxn modelId="{AFCC3B7E-8E27-48DD-BBF7-9FF514B0C898}" type="presParOf" srcId="{DF334E02-2416-4140-92E5-CA7903A45BA5}" destId="{FB9D6703-9CD3-46E2-A0C4-42C9BB299B04}" srcOrd="0" destOrd="0" presId="urn:microsoft.com/office/officeart/2005/8/layout/orgChart1"/>
    <dgm:cxn modelId="{74EE1F0A-B712-48B4-BC06-1435FC60EFD8}" type="presParOf" srcId="{FB9D6703-9CD3-46E2-A0C4-42C9BB299B04}" destId="{F87C472A-AC6F-473A-88B9-D17BFFDC3B9A}" srcOrd="0" destOrd="0" presId="urn:microsoft.com/office/officeart/2005/8/layout/orgChart1"/>
    <dgm:cxn modelId="{83B2B244-2B7E-43AE-BE0B-38EE0A9C5AF1}" type="presParOf" srcId="{F87C472A-AC6F-473A-88B9-D17BFFDC3B9A}" destId="{F76588BE-7B10-4398-AA6E-F15EC610529D}" srcOrd="0" destOrd="0" presId="urn:microsoft.com/office/officeart/2005/8/layout/orgChart1"/>
    <dgm:cxn modelId="{16694632-2646-417A-B35D-16D8343E06E1}" type="presParOf" srcId="{F87C472A-AC6F-473A-88B9-D17BFFDC3B9A}" destId="{7B638BA7-7497-4F99-AF0E-89712E7CA777}" srcOrd="1" destOrd="0" presId="urn:microsoft.com/office/officeart/2005/8/layout/orgChart1"/>
    <dgm:cxn modelId="{C40B6C92-2D7B-4F06-BA5B-E317B66D9392}" type="presParOf" srcId="{FB9D6703-9CD3-46E2-A0C4-42C9BB299B04}" destId="{2E854FA5-EC44-4291-BB94-32F13ECD7AD2}" srcOrd="1" destOrd="0" presId="urn:microsoft.com/office/officeart/2005/8/layout/orgChart1"/>
    <dgm:cxn modelId="{9DBA7FAF-02EA-4E26-BED0-6F24132008DE}" type="presParOf" srcId="{2E854FA5-EC44-4291-BB94-32F13ECD7AD2}" destId="{EDD95B8A-C9C2-4E43-BE85-F80100EA1935}" srcOrd="0" destOrd="0" presId="urn:microsoft.com/office/officeart/2005/8/layout/orgChart1"/>
    <dgm:cxn modelId="{5353561F-1B00-4BCB-9A08-70014281AA37}" type="presParOf" srcId="{2E854FA5-EC44-4291-BB94-32F13ECD7AD2}" destId="{CF4EC13B-3D16-41A9-9E01-5181EDA06951}" srcOrd="1" destOrd="0" presId="urn:microsoft.com/office/officeart/2005/8/layout/orgChart1"/>
    <dgm:cxn modelId="{EAE17FA2-3B7B-4001-9D6A-18B2FFB55515}" type="presParOf" srcId="{CF4EC13B-3D16-41A9-9E01-5181EDA06951}" destId="{D5988510-3C23-4889-8618-97D4BF85D180}" srcOrd="0" destOrd="0" presId="urn:microsoft.com/office/officeart/2005/8/layout/orgChart1"/>
    <dgm:cxn modelId="{8414EE96-5102-40C8-ADF5-19F52BA12151}" type="presParOf" srcId="{D5988510-3C23-4889-8618-97D4BF85D180}" destId="{4E510062-2F82-455A-9ED4-E9847D513A6E}" srcOrd="0" destOrd="0" presId="urn:microsoft.com/office/officeart/2005/8/layout/orgChart1"/>
    <dgm:cxn modelId="{02B84DCE-D51E-4974-915C-CFCDFB5D8D94}" type="presParOf" srcId="{D5988510-3C23-4889-8618-97D4BF85D180}" destId="{BB27A106-A801-44B6-8E46-4115CC5EE115}" srcOrd="1" destOrd="0" presId="urn:microsoft.com/office/officeart/2005/8/layout/orgChart1"/>
    <dgm:cxn modelId="{31380586-D249-4B8E-BB8F-17E716B0C2A1}" type="presParOf" srcId="{CF4EC13B-3D16-41A9-9E01-5181EDA06951}" destId="{CEC31394-EF0B-40DB-82F3-077997E25D83}" srcOrd="1" destOrd="0" presId="urn:microsoft.com/office/officeart/2005/8/layout/orgChart1"/>
    <dgm:cxn modelId="{150DDB9B-64B9-4B74-B5F3-27B9FDF28287}" type="presParOf" srcId="{CEC31394-EF0B-40DB-82F3-077997E25D83}" destId="{23542BBC-C7F8-4729-9750-10095A65BBED}" srcOrd="0" destOrd="0" presId="urn:microsoft.com/office/officeart/2005/8/layout/orgChart1"/>
    <dgm:cxn modelId="{3DCB1612-7E56-4E02-8041-33A0A41348D1}" type="presParOf" srcId="{CEC31394-EF0B-40DB-82F3-077997E25D83}" destId="{9457E150-6202-4C70-90DC-B0E52AC4E305}" srcOrd="1" destOrd="0" presId="urn:microsoft.com/office/officeart/2005/8/layout/orgChart1"/>
    <dgm:cxn modelId="{5C731555-FB3A-4166-88AF-85020FED1FF4}" type="presParOf" srcId="{9457E150-6202-4C70-90DC-B0E52AC4E305}" destId="{CAF6796F-FAFF-4D5C-9DB0-1CB578250EA3}" srcOrd="0" destOrd="0" presId="urn:microsoft.com/office/officeart/2005/8/layout/orgChart1"/>
    <dgm:cxn modelId="{0530FC14-8837-4561-90F9-4868F4E3F4A3}" type="presParOf" srcId="{CAF6796F-FAFF-4D5C-9DB0-1CB578250EA3}" destId="{811E8F1E-DB5E-4A6A-A020-14726494BF75}" srcOrd="0" destOrd="0" presId="urn:microsoft.com/office/officeart/2005/8/layout/orgChart1"/>
    <dgm:cxn modelId="{77F3934C-5568-4D88-900D-2DCEDF85F116}" type="presParOf" srcId="{CAF6796F-FAFF-4D5C-9DB0-1CB578250EA3}" destId="{A95E7E99-AF2B-40BB-9AD2-6C7D407656C4}" srcOrd="1" destOrd="0" presId="urn:microsoft.com/office/officeart/2005/8/layout/orgChart1"/>
    <dgm:cxn modelId="{E913DF0B-8E94-4501-9E5B-E1A602D0BCE8}" type="presParOf" srcId="{9457E150-6202-4C70-90DC-B0E52AC4E305}" destId="{C1B0B921-4F52-4B5C-9DAC-31869665CFC6}" srcOrd="1" destOrd="0" presId="urn:microsoft.com/office/officeart/2005/8/layout/orgChart1"/>
    <dgm:cxn modelId="{1D6871EF-4BFB-4455-8F7C-CB7A04B7A347}" type="presParOf" srcId="{9457E150-6202-4C70-90DC-B0E52AC4E305}" destId="{BD0015AE-CEDA-49A6-90CD-DDE2BB087A73}" srcOrd="2" destOrd="0" presId="urn:microsoft.com/office/officeart/2005/8/layout/orgChart1"/>
    <dgm:cxn modelId="{995B2AA2-6033-43F0-97AA-69BA447ADD25}" type="presParOf" srcId="{CEC31394-EF0B-40DB-82F3-077997E25D83}" destId="{AC907698-D4B0-41A5-AF52-4950D4D78287}" srcOrd="2" destOrd="0" presId="urn:microsoft.com/office/officeart/2005/8/layout/orgChart1"/>
    <dgm:cxn modelId="{42B0AEA0-8DA7-42D5-9C67-77163FAE0A90}" type="presParOf" srcId="{CEC31394-EF0B-40DB-82F3-077997E25D83}" destId="{7847FC55-A8EE-45DE-B2A3-F1D01BDC7486}" srcOrd="3" destOrd="0" presId="urn:microsoft.com/office/officeart/2005/8/layout/orgChart1"/>
    <dgm:cxn modelId="{AEB7BA38-A58E-4C95-8C03-4ABBD4E4DA4A}" type="presParOf" srcId="{7847FC55-A8EE-45DE-B2A3-F1D01BDC7486}" destId="{C951CE1A-1165-441C-8907-A111D213164B}" srcOrd="0" destOrd="0" presId="urn:microsoft.com/office/officeart/2005/8/layout/orgChart1"/>
    <dgm:cxn modelId="{FE6FF74B-2457-47F9-B069-66C3C3885A12}" type="presParOf" srcId="{C951CE1A-1165-441C-8907-A111D213164B}" destId="{6AB37020-0322-43CF-90EC-7DB889859483}" srcOrd="0" destOrd="0" presId="urn:microsoft.com/office/officeart/2005/8/layout/orgChart1"/>
    <dgm:cxn modelId="{CDB8C219-A744-409E-85AB-9F2B96B89D89}" type="presParOf" srcId="{C951CE1A-1165-441C-8907-A111D213164B}" destId="{3D53A43D-7BD6-49B9-B41C-FEFFDFF41BCB}" srcOrd="1" destOrd="0" presId="urn:microsoft.com/office/officeart/2005/8/layout/orgChart1"/>
    <dgm:cxn modelId="{554A5BFF-E08E-44C4-9BA2-2DB118D977E1}" type="presParOf" srcId="{7847FC55-A8EE-45DE-B2A3-F1D01BDC7486}" destId="{700B1F21-788B-4F76-87C9-2B574336DFAE}" srcOrd="1" destOrd="0" presId="urn:microsoft.com/office/officeart/2005/8/layout/orgChart1"/>
    <dgm:cxn modelId="{7FE50530-2D46-4314-9565-5530AE6B150F}" type="presParOf" srcId="{7847FC55-A8EE-45DE-B2A3-F1D01BDC7486}" destId="{93781FF3-C65B-4AC5-ACA8-B8B80C085B9B}" srcOrd="2" destOrd="0" presId="urn:microsoft.com/office/officeart/2005/8/layout/orgChart1"/>
    <dgm:cxn modelId="{6E6A8776-6A6C-4A9F-AF88-F36C45964145}" type="presParOf" srcId="{CF4EC13B-3D16-41A9-9E01-5181EDA06951}" destId="{2B99B6F2-6754-4B7B-8936-E074685DC2BA}" srcOrd="2" destOrd="0" presId="urn:microsoft.com/office/officeart/2005/8/layout/orgChart1"/>
    <dgm:cxn modelId="{0C2438BA-1963-41AD-9FAD-1007C658782C}" type="presParOf" srcId="{2E854FA5-EC44-4291-BB94-32F13ECD7AD2}" destId="{13476916-D5E4-4EDD-A81D-7C71A6150F02}" srcOrd="2" destOrd="0" presId="urn:microsoft.com/office/officeart/2005/8/layout/orgChart1"/>
    <dgm:cxn modelId="{E392CE98-F788-4FCA-87C0-CDEC951F536D}" type="presParOf" srcId="{2E854FA5-EC44-4291-BB94-32F13ECD7AD2}" destId="{959D576E-0EBB-4B93-822D-AD3D071562F5}" srcOrd="3" destOrd="0" presId="urn:microsoft.com/office/officeart/2005/8/layout/orgChart1"/>
    <dgm:cxn modelId="{38549C89-18C7-4922-A36C-0AA80BD2F2F4}" type="presParOf" srcId="{959D576E-0EBB-4B93-822D-AD3D071562F5}" destId="{3449B503-B60D-43F7-95D3-F06F1BDFF10B}" srcOrd="0" destOrd="0" presId="urn:microsoft.com/office/officeart/2005/8/layout/orgChart1"/>
    <dgm:cxn modelId="{0B3ACB37-80A0-41AF-9F65-B5A1335CECE5}" type="presParOf" srcId="{3449B503-B60D-43F7-95D3-F06F1BDFF10B}" destId="{61F24E71-8141-4019-87D8-7DC178AEAB57}" srcOrd="0" destOrd="0" presId="urn:microsoft.com/office/officeart/2005/8/layout/orgChart1"/>
    <dgm:cxn modelId="{147315B4-54E4-4541-83AA-E172246CC1C6}" type="presParOf" srcId="{3449B503-B60D-43F7-95D3-F06F1BDFF10B}" destId="{1C2F72AF-05D2-44AB-A608-AEC1C2E32A80}" srcOrd="1" destOrd="0" presId="urn:microsoft.com/office/officeart/2005/8/layout/orgChart1"/>
    <dgm:cxn modelId="{F08E2717-C4D9-4DCF-A597-8D52E2189876}" type="presParOf" srcId="{959D576E-0EBB-4B93-822D-AD3D071562F5}" destId="{15BF301E-6FA2-4E7A-9106-058E65D4AA5F}" srcOrd="1" destOrd="0" presId="urn:microsoft.com/office/officeart/2005/8/layout/orgChart1"/>
    <dgm:cxn modelId="{623E7CF1-6D79-49A2-A851-6B6FB1276B01}" type="presParOf" srcId="{15BF301E-6FA2-4E7A-9106-058E65D4AA5F}" destId="{34F91495-0C5A-4621-A347-6410F3C476F4}" srcOrd="0" destOrd="0" presId="urn:microsoft.com/office/officeart/2005/8/layout/orgChart1"/>
    <dgm:cxn modelId="{1C73171D-E164-4B1B-AA4D-F3AC540E5407}" type="presParOf" srcId="{15BF301E-6FA2-4E7A-9106-058E65D4AA5F}" destId="{4E866434-D487-4490-BE76-36ED30098C98}" srcOrd="1" destOrd="0" presId="urn:microsoft.com/office/officeart/2005/8/layout/orgChart1"/>
    <dgm:cxn modelId="{C05B9628-BBA7-4E40-B788-275D10410639}" type="presParOf" srcId="{4E866434-D487-4490-BE76-36ED30098C98}" destId="{657149BE-4201-490D-9744-2B3B4AFFC1C2}" srcOrd="0" destOrd="0" presId="urn:microsoft.com/office/officeart/2005/8/layout/orgChart1"/>
    <dgm:cxn modelId="{2BAAB83A-3333-42CA-ACE3-65B7C653FEFE}" type="presParOf" srcId="{657149BE-4201-490D-9744-2B3B4AFFC1C2}" destId="{DA6DBFFC-EDEF-4B98-B193-BC7287B0A9A9}" srcOrd="0" destOrd="0" presId="urn:microsoft.com/office/officeart/2005/8/layout/orgChart1"/>
    <dgm:cxn modelId="{CD1F207F-B01B-47B7-9DF1-FB482E63DF28}" type="presParOf" srcId="{657149BE-4201-490D-9744-2B3B4AFFC1C2}" destId="{8AAA9BCC-022E-41CC-B705-F46B1D160054}" srcOrd="1" destOrd="0" presId="urn:microsoft.com/office/officeart/2005/8/layout/orgChart1"/>
    <dgm:cxn modelId="{B27AD182-8A13-4C12-8D20-33BB94965845}" type="presParOf" srcId="{4E866434-D487-4490-BE76-36ED30098C98}" destId="{4EF65304-6125-4A4A-8AEC-909A8C29DF1D}" srcOrd="1" destOrd="0" presId="urn:microsoft.com/office/officeart/2005/8/layout/orgChart1"/>
    <dgm:cxn modelId="{1F661B7A-9AAF-48E1-AD51-95899113972A}" type="presParOf" srcId="{4E866434-D487-4490-BE76-36ED30098C98}" destId="{53E922DE-069B-4B41-A1BE-50A281AE362D}" srcOrd="2" destOrd="0" presId="urn:microsoft.com/office/officeart/2005/8/layout/orgChart1"/>
    <dgm:cxn modelId="{786F2431-B885-49D1-96EA-31407753ACD0}" type="presParOf" srcId="{15BF301E-6FA2-4E7A-9106-058E65D4AA5F}" destId="{F3A0BFE4-0343-44E0-A94C-142256A0E23B}" srcOrd="2" destOrd="0" presId="urn:microsoft.com/office/officeart/2005/8/layout/orgChart1"/>
    <dgm:cxn modelId="{AFEA1DE1-A084-4A05-B451-B81774235EC8}" type="presParOf" srcId="{15BF301E-6FA2-4E7A-9106-058E65D4AA5F}" destId="{E0C4E633-7226-4BB4-83B5-741B7343005F}" srcOrd="3" destOrd="0" presId="urn:microsoft.com/office/officeart/2005/8/layout/orgChart1"/>
    <dgm:cxn modelId="{07A2E8D6-E3B0-4D20-878D-6CF475BD5F3A}" type="presParOf" srcId="{E0C4E633-7226-4BB4-83B5-741B7343005F}" destId="{BD803164-5E5B-41B2-B285-2A96AB1A25C6}" srcOrd="0" destOrd="0" presId="urn:microsoft.com/office/officeart/2005/8/layout/orgChart1"/>
    <dgm:cxn modelId="{D3BEF8CA-B5C3-42A1-8F41-40B16847149B}" type="presParOf" srcId="{BD803164-5E5B-41B2-B285-2A96AB1A25C6}" destId="{EF06183C-E993-4924-A575-D9FCB8B72662}" srcOrd="0" destOrd="0" presId="urn:microsoft.com/office/officeart/2005/8/layout/orgChart1"/>
    <dgm:cxn modelId="{EA3E5297-F0B0-4800-A914-CCAFA9D3EE53}" type="presParOf" srcId="{BD803164-5E5B-41B2-B285-2A96AB1A25C6}" destId="{B46509FA-E9C9-4351-8D45-9AA69173943F}" srcOrd="1" destOrd="0" presId="urn:microsoft.com/office/officeart/2005/8/layout/orgChart1"/>
    <dgm:cxn modelId="{326F4282-E09E-4A12-A7F3-E6A8A216AB0F}" type="presParOf" srcId="{E0C4E633-7226-4BB4-83B5-741B7343005F}" destId="{3CEAE803-D1F8-4547-B7A7-E966DD609606}" srcOrd="1" destOrd="0" presId="urn:microsoft.com/office/officeart/2005/8/layout/orgChart1"/>
    <dgm:cxn modelId="{2A771C4F-73C6-4D6A-A1B1-E4213F84594A}" type="presParOf" srcId="{E0C4E633-7226-4BB4-83B5-741B7343005F}" destId="{09C0345B-9C54-4D03-9813-DFE8926316D4}" srcOrd="2" destOrd="0" presId="urn:microsoft.com/office/officeart/2005/8/layout/orgChart1"/>
    <dgm:cxn modelId="{D7F9C087-CD55-4D3B-8978-598E301C4D15}" type="presParOf" srcId="{15BF301E-6FA2-4E7A-9106-058E65D4AA5F}" destId="{282BFC57-72B2-4558-A68D-88C5CFB03B5E}" srcOrd="4" destOrd="0" presId="urn:microsoft.com/office/officeart/2005/8/layout/orgChart1"/>
    <dgm:cxn modelId="{8458684E-008E-4258-9AC4-069ACCE12003}" type="presParOf" srcId="{15BF301E-6FA2-4E7A-9106-058E65D4AA5F}" destId="{42D4F30B-3B22-4431-B0CC-2BF326DC31BA}" srcOrd="5" destOrd="0" presId="urn:microsoft.com/office/officeart/2005/8/layout/orgChart1"/>
    <dgm:cxn modelId="{E2FA9E94-36C0-40C1-847F-16E9D993DA42}" type="presParOf" srcId="{42D4F30B-3B22-4431-B0CC-2BF326DC31BA}" destId="{F5821362-45F8-4907-B88F-B0B96A9ACD1F}" srcOrd="0" destOrd="0" presId="urn:microsoft.com/office/officeart/2005/8/layout/orgChart1"/>
    <dgm:cxn modelId="{E3C0E42B-A676-4A11-A61D-653ABB327A15}" type="presParOf" srcId="{F5821362-45F8-4907-B88F-B0B96A9ACD1F}" destId="{3A649103-A6C5-4352-BBF7-DF18E02E203B}" srcOrd="0" destOrd="0" presId="urn:microsoft.com/office/officeart/2005/8/layout/orgChart1"/>
    <dgm:cxn modelId="{01FA4DB4-1177-4853-814F-B310716EC441}" type="presParOf" srcId="{F5821362-45F8-4907-B88F-B0B96A9ACD1F}" destId="{4CC66220-2DE1-45DE-8535-904E1F21FE96}" srcOrd="1" destOrd="0" presId="urn:microsoft.com/office/officeart/2005/8/layout/orgChart1"/>
    <dgm:cxn modelId="{7A732C61-818F-46A2-90D5-25F7D1D0BDD1}" type="presParOf" srcId="{42D4F30B-3B22-4431-B0CC-2BF326DC31BA}" destId="{F9870530-6312-4859-8D6F-61CFD0BA2A42}" srcOrd="1" destOrd="0" presId="urn:microsoft.com/office/officeart/2005/8/layout/orgChart1"/>
    <dgm:cxn modelId="{FBFA6114-E1C6-4BDE-88B0-3F78A12B7226}" type="presParOf" srcId="{42D4F30B-3B22-4431-B0CC-2BF326DC31BA}" destId="{0D1C7514-B2BC-47CE-8197-06A174A14F28}" srcOrd="2" destOrd="0" presId="urn:microsoft.com/office/officeart/2005/8/layout/orgChart1"/>
    <dgm:cxn modelId="{BFC6FEBB-671B-4878-8831-B7BA77087472}" type="presParOf" srcId="{15BF301E-6FA2-4E7A-9106-058E65D4AA5F}" destId="{F0C5C706-66CF-4320-9008-A953D159BEBA}" srcOrd="6" destOrd="0" presId="urn:microsoft.com/office/officeart/2005/8/layout/orgChart1"/>
    <dgm:cxn modelId="{83D17B66-A311-4FF7-880C-DF5D19FE2DCB}" type="presParOf" srcId="{15BF301E-6FA2-4E7A-9106-058E65D4AA5F}" destId="{760AEEB4-A29E-4496-9A68-E8E912036329}" srcOrd="7" destOrd="0" presId="urn:microsoft.com/office/officeart/2005/8/layout/orgChart1"/>
    <dgm:cxn modelId="{3BEE2AC0-B28A-44FD-9FE6-E1C2C18AA8B8}" type="presParOf" srcId="{760AEEB4-A29E-4496-9A68-E8E912036329}" destId="{D350288E-60CE-4BC1-81FC-864B0BC906D1}" srcOrd="0" destOrd="0" presId="urn:microsoft.com/office/officeart/2005/8/layout/orgChart1"/>
    <dgm:cxn modelId="{6AF8381C-00EC-496D-B3C6-9F3A00D40669}" type="presParOf" srcId="{D350288E-60CE-4BC1-81FC-864B0BC906D1}" destId="{56D61E48-48D4-4D75-BF43-B91F4AC5E9AF}" srcOrd="0" destOrd="0" presId="urn:microsoft.com/office/officeart/2005/8/layout/orgChart1"/>
    <dgm:cxn modelId="{3D63F779-6684-40D6-B3EC-C4B5B1F584CA}" type="presParOf" srcId="{D350288E-60CE-4BC1-81FC-864B0BC906D1}" destId="{6EA62DCD-EF2A-450E-8A93-F510F3C2C62B}" srcOrd="1" destOrd="0" presId="urn:microsoft.com/office/officeart/2005/8/layout/orgChart1"/>
    <dgm:cxn modelId="{5E52BF25-D0E2-49BE-97AA-7576EBB6A146}" type="presParOf" srcId="{760AEEB4-A29E-4496-9A68-E8E912036329}" destId="{D54806B9-8C32-4F28-B7DC-459659FE9DD5}" srcOrd="1" destOrd="0" presId="urn:microsoft.com/office/officeart/2005/8/layout/orgChart1"/>
    <dgm:cxn modelId="{7194B8D9-5D29-4ABE-88B5-8B01468D5ACF}" type="presParOf" srcId="{760AEEB4-A29E-4496-9A68-E8E912036329}" destId="{0C371748-EF2D-4B54-ACBE-831463F49BF8}" srcOrd="2" destOrd="0" presId="urn:microsoft.com/office/officeart/2005/8/layout/orgChart1"/>
    <dgm:cxn modelId="{EE1DD5C4-36A6-42BC-BC76-627115A0862E}" type="presParOf" srcId="{959D576E-0EBB-4B93-822D-AD3D071562F5}" destId="{E3B1D272-85B3-4861-866C-2066EF64D6B4}" srcOrd="2" destOrd="0" presId="urn:microsoft.com/office/officeart/2005/8/layout/orgChart1"/>
    <dgm:cxn modelId="{C34554FC-CBD0-4AB6-8202-7B07B630A33A}" type="presParOf" srcId="{2E854FA5-EC44-4291-BB94-32F13ECD7AD2}" destId="{E2A2B8EF-DD35-465D-B1FE-33223C04305F}" srcOrd="4" destOrd="0" presId="urn:microsoft.com/office/officeart/2005/8/layout/orgChart1"/>
    <dgm:cxn modelId="{D5ABEDCC-8E0B-49FD-AEF3-1C8F6E146929}" type="presParOf" srcId="{2E854FA5-EC44-4291-BB94-32F13ECD7AD2}" destId="{BBBA5B14-7128-48D7-BFDE-28403D4B7E12}" srcOrd="5" destOrd="0" presId="urn:microsoft.com/office/officeart/2005/8/layout/orgChart1"/>
    <dgm:cxn modelId="{B5B26D59-23B0-42C2-8CFB-48980119283E}" type="presParOf" srcId="{BBBA5B14-7128-48D7-BFDE-28403D4B7E12}" destId="{1DD7587A-55C4-4277-8CB7-34EDE2B7AEB9}" srcOrd="0" destOrd="0" presId="urn:microsoft.com/office/officeart/2005/8/layout/orgChart1"/>
    <dgm:cxn modelId="{46023272-8801-4D94-9D7B-F5CA49018124}" type="presParOf" srcId="{1DD7587A-55C4-4277-8CB7-34EDE2B7AEB9}" destId="{56F0A1AA-F1E9-4300-9337-A24B0C2B2218}" srcOrd="0" destOrd="0" presId="urn:microsoft.com/office/officeart/2005/8/layout/orgChart1"/>
    <dgm:cxn modelId="{F5E50461-12AE-4404-860F-7A84C8B7870B}" type="presParOf" srcId="{1DD7587A-55C4-4277-8CB7-34EDE2B7AEB9}" destId="{E1752AA5-0CDE-4520-8BC8-C97E624F3ABB}" srcOrd="1" destOrd="0" presId="urn:microsoft.com/office/officeart/2005/8/layout/orgChart1"/>
    <dgm:cxn modelId="{2E3EF838-AF12-4754-8396-10906FB8A9B2}" type="presParOf" srcId="{BBBA5B14-7128-48D7-BFDE-28403D4B7E12}" destId="{2174906E-36A9-41C6-8CF6-A3AAEA8F731B}" srcOrd="1" destOrd="0" presId="urn:microsoft.com/office/officeart/2005/8/layout/orgChart1"/>
    <dgm:cxn modelId="{8AD580DF-1309-4000-A064-CF0ABB0C300E}" type="presParOf" srcId="{2174906E-36A9-41C6-8CF6-A3AAEA8F731B}" destId="{5C600C66-F683-4480-9B49-F04E710A320A}" srcOrd="0" destOrd="0" presId="urn:microsoft.com/office/officeart/2005/8/layout/orgChart1"/>
    <dgm:cxn modelId="{32E52EEA-D26F-414F-AB47-EC96586370A7}" type="presParOf" srcId="{2174906E-36A9-41C6-8CF6-A3AAEA8F731B}" destId="{2BCB2C0C-DF9B-48E2-9365-1B758B71F129}" srcOrd="1" destOrd="0" presId="urn:microsoft.com/office/officeart/2005/8/layout/orgChart1"/>
    <dgm:cxn modelId="{5AB56C8E-9D5E-4599-9D83-95BC01D05CCD}" type="presParOf" srcId="{2BCB2C0C-DF9B-48E2-9365-1B758B71F129}" destId="{47F164FC-698D-409E-8C0C-1F085FEF4DEA}" srcOrd="0" destOrd="0" presId="urn:microsoft.com/office/officeart/2005/8/layout/orgChart1"/>
    <dgm:cxn modelId="{29503C97-D575-4452-899E-960E1358566B}" type="presParOf" srcId="{47F164FC-698D-409E-8C0C-1F085FEF4DEA}" destId="{465C48C5-6F3C-4219-9FDF-35807C993513}" srcOrd="0" destOrd="0" presId="urn:microsoft.com/office/officeart/2005/8/layout/orgChart1"/>
    <dgm:cxn modelId="{E987C6AC-67E8-41E4-8C46-23DC5ADA6800}" type="presParOf" srcId="{47F164FC-698D-409E-8C0C-1F085FEF4DEA}" destId="{85708284-5BEA-440F-8950-8B161084222E}" srcOrd="1" destOrd="0" presId="urn:microsoft.com/office/officeart/2005/8/layout/orgChart1"/>
    <dgm:cxn modelId="{F6E8FA8E-F45D-4272-9F8C-474A9B0BF03A}" type="presParOf" srcId="{2BCB2C0C-DF9B-48E2-9365-1B758B71F129}" destId="{CB061A80-E9F6-4A93-9416-F95319EBCBDE}" srcOrd="1" destOrd="0" presId="urn:microsoft.com/office/officeart/2005/8/layout/orgChart1"/>
    <dgm:cxn modelId="{54CB6806-F4E7-4388-BA71-AF64E697C6C7}" type="presParOf" srcId="{2BCB2C0C-DF9B-48E2-9365-1B758B71F129}" destId="{2BB1B89D-1035-4F08-9835-F450C6E6C317}" srcOrd="2" destOrd="0" presId="urn:microsoft.com/office/officeart/2005/8/layout/orgChart1"/>
    <dgm:cxn modelId="{E4FD2A21-1EC3-4D5E-8101-2821C5957C57}" type="presParOf" srcId="{2174906E-36A9-41C6-8CF6-A3AAEA8F731B}" destId="{861F1991-6F94-474A-A749-F7403D4F8CDE}" srcOrd="2" destOrd="0" presId="urn:microsoft.com/office/officeart/2005/8/layout/orgChart1"/>
    <dgm:cxn modelId="{D5EF3573-BAAF-437A-9DAF-C8D4743B1087}" type="presParOf" srcId="{2174906E-36A9-41C6-8CF6-A3AAEA8F731B}" destId="{DBD636A2-9C98-4DCF-BBDD-C55B5CE7CB21}" srcOrd="3" destOrd="0" presId="urn:microsoft.com/office/officeart/2005/8/layout/orgChart1"/>
    <dgm:cxn modelId="{4E276397-45C9-47E4-8189-88A3C1F925BB}" type="presParOf" srcId="{DBD636A2-9C98-4DCF-BBDD-C55B5CE7CB21}" destId="{4A1BFADF-4B08-49E6-AB00-B116B70D5BE6}" srcOrd="0" destOrd="0" presId="urn:microsoft.com/office/officeart/2005/8/layout/orgChart1"/>
    <dgm:cxn modelId="{917E2E40-A7A0-4680-8E4C-D25886D26F23}" type="presParOf" srcId="{4A1BFADF-4B08-49E6-AB00-B116B70D5BE6}" destId="{2DF41536-F266-4FE1-8919-04E2F4F53B10}" srcOrd="0" destOrd="0" presId="urn:microsoft.com/office/officeart/2005/8/layout/orgChart1"/>
    <dgm:cxn modelId="{995B64A0-A83B-478C-B7AA-33A2F46E33B7}" type="presParOf" srcId="{4A1BFADF-4B08-49E6-AB00-B116B70D5BE6}" destId="{1A8EBA66-6CD2-43B6-852D-29C093DEDE16}" srcOrd="1" destOrd="0" presId="urn:microsoft.com/office/officeart/2005/8/layout/orgChart1"/>
    <dgm:cxn modelId="{134FE189-823D-4419-99A3-A886085007B8}" type="presParOf" srcId="{DBD636A2-9C98-4DCF-BBDD-C55B5CE7CB21}" destId="{68561E30-6264-4D27-94F7-D4E4BD058083}" srcOrd="1" destOrd="0" presId="urn:microsoft.com/office/officeart/2005/8/layout/orgChart1"/>
    <dgm:cxn modelId="{33EFF2F8-EC70-48CE-B574-D128BE662CA9}" type="presParOf" srcId="{DBD636A2-9C98-4DCF-BBDD-C55B5CE7CB21}" destId="{1A9A153B-3AB4-4489-ADFE-34C09EC5C3CE}" srcOrd="2" destOrd="0" presId="urn:microsoft.com/office/officeart/2005/8/layout/orgChart1"/>
    <dgm:cxn modelId="{601AB147-7541-4DAC-83F1-5DB63242C53B}" type="presParOf" srcId="{2174906E-36A9-41C6-8CF6-A3AAEA8F731B}" destId="{6162A30D-7CE9-4FEE-9C63-5E77EBF2C4D1}" srcOrd="4" destOrd="0" presId="urn:microsoft.com/office/officeart/2005/8/layout/orgChart1"/>
    <dgm:cxn modelId="{F88166A0-7B02-4AD4-AA45-E0ECDDBBB5A8}" type="presParOf" srcId="{2174906E-36A9-41C6-8CF6-A3AAEA8F731B}" destId="{5328822D-E46B-4C89-AAC5-FA72DE80C87B}" srcOrd="5" destOrd="0" presId="urn:microsoft.com/office/officeart/2005/8/layout/orgChart1"/>
    <dgm:cxn modelId="{CD639993-CF5D-43C6-B347-C7306F6A8F0D}" type="presParOf" srcId="{5328822D-E46B-4C89-AAC5-FA72DE80C87B}" destId="{AAF7E0E0-E4CF-4C7D-A6E5-4D81B1F68A23}" srcOrd="0" destOrd="0" presId="urn:microsoft.com/office/officeart/2005/8/layout/orgChart1"/>
    <dgm:cxn modelId="{B2C3449C-67CF-4A6F-84B6-5BAD899A57A5}" type="presParOf" srcId="{AAF7E0E0-E4CF-4C7D-A6E5-4D81B1F68A23}" destId="{B2787F3D-F29F-4E42-B62A-62F81502B731}" srcOrd="0" destOrd="0" presId="urn:microsoft.com/office/officeart/2005/8/layout/orgChart1"/>
    <dgm:cxn modelId="{2034316D-CB91-4FCB-BC94-2BA2CC3B474F}" type="presParOf" srcId="{AAF7E0E0-E4CF-4C7D-A6E5-4D81B1F68A23}" destId="{CCF5F4E5-BAB4-46AB-AE50-E7520DBBB3CB}" srcOrd="1" destOrd="0" presId="urn:microsoft.com/office/officeart/2005/8/layout/orgChart1"/>
    <dgm:cxn modelId="{A5874521-082F-496B-8615-2FF1DCFD8622}" type="presParOf" srcId="{5328822D-E46B-4C89-AAC5-FA72DE80C87B}" destId="{470FB827-E209-4ADF-A1AC-2D15D9712E13}" srcOrd="1" destOrd="0" presId="urn:microsoft.com/office/officeart/2005/8/layout/orgChart1"/>
    <dgm:cxn modelId="{1B76077F-BC87-4C48-A8B3-6E17EAAF3E76}" type="presParOf" srcId="{5328822D-E46B-4C89-AAC5-FA72DE80C87B}" destId="{D474ECDF-A7E9-44BA-8697-0CF7288DEC4E}" srcOrd="2" destOrd="0" presId="urn:microsoft.com/office/officeart/2005/8/layout/orgChart1"/>
    <dgm:cxn modelId="{9E9AC4BE-F30B-4618-8970-A257B3A2BBCA}" type="presParOf" srcId="{2174906E-36A9-41C6-8CF6-A3AAEA8F731B}" destId="{453F4DDA-1287-4913-802A-289E3F01AACD}" srcOrd="6" destOrd="0" presId="urn:microsoft.com/office/officeart/2005/8/layout/orgChart1"/>
    <dgm:cxn modelId="{5EA8C6B6-85DD-4093-BFD6-062261FBD0D5}" type="presParOf" srcId="{2174906E-36A9-41C6-8CF6-A3AAEA8F731B}" destId="{00BF02E0-9712-421A-AAC1-BE6C6EF1BF44}" srcOrd="7" destOrd="0" presId="urn:microsoft.com/office/officeart/2005/8/layout/orgChart1"/>
    <dgm:cxn modelId="{66E61BB4-5852-4F8B-8FB1-56AB909C57E2}" type="presParOf" srcId="{00BF02E0-9712-421A-AAC1-BE6C6EF1BF44}" destId="{CC9D7058-8C15-4D01-BD6F-B81A0D6A2161}" srcOrd="0" destOrd="0" presId="urn:microsoft.com/office/officeart/2005/8/layout/orgChart1"/>
    <dgm:cxn modelId="{89222A13-12CD-4FD7-A5AC-3705B4DDEB7F}" type="presParOf" srcId="{CC9D7058-8C15-4D01-BD6F-B81A0D6A2161}" destId="{232282C7-BE65-4918-856A-6E78289E21D8}" srcOrd="0" destOrd="0" presId="urn:microsoft.com/office/officeart/2005/8/layout/orgChart1"/>
    <dgm:cxn modelId="{2E33C65C-3953-453D-BE4B-A2177791FF9E}" type="presParOf" srcId="{CC9D7058-8C15-4D01-BD6F-B81A0D6A2161}" destId="{6D461A4D-0FAD-4E5F-A99C-BD23D6A264B8}" srcOrd="1" destOrd="0" presId="urn:microsoft.com/office/officeart/2005/8/layout/orgChart1"/>
    <dgm:cxn modelId="{71C852F5-4802-4486-998D-11497FC2C176}" type="presParOf" srcId="{00BF02E0-9712-421A-AAC1-BE6C6EF1BF44}" destId="{A03756AC-7A2E-4059-88DE-D2936469AD82}" srcOrd="1" destOrd="0" presId="urn:microsoft.com/office/officeart/2005/8/layout/orgChart1"/>
    <dgm:cxn modelId="{83FB9884-FF70-4558-8C9A-C40D44B1E9EE}" type="presParOf" srcId="{00BF02E0-9712-421A-AAC1-BE6C6EF1BF44}" destId="{A0E63E32-6956-4D17-8065-711138C3927C}" srcOrd="2" destOrd="0" presId="urn:microsoft.com/office/officeart/2005/8/layout/orgChart1"/>
    <dgm:cxn modelId="{FCD74AB0-C448-4DE9-889B-3E2D55787E20}" type="presParOf" srcId="{BBBA5B14-7128-48D7-BFDE-28403D4B7E12}" destId="{CCCB0B9D-DDFE-45D5-8520-E4C938587196}" srcOrd="2" destOrd="0" presId="urn:microsoft.com/office/officeart/2005/8/layout/orgChart1"/>
    <dgm:cxn modelId="{1913859A-C173-4936-A491-03BED315501D}" type="presParOf" srcId="{FB9D6703-9CD3-46E2-A0C4-42C9BB299B04}" destId="{0C77D9A8-E0CC-4B41-AF9F-9786E80194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8B204-5FF2-47C1-A2A1-B31F7EE057C2}">
      <dsp:nvSpPr>
        <dsp:cNvPr id="0" name=""/>
        <dsp:cNvSpPr/>
      </dsp:nvSpPr>
      <dsp:spPr>
        <a:xfrm>
          <a:off x="4244766" y="1317743"/>
          <a:ext cx="3002095" cy="52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15"/>
              </a:lnTo>
              <a:lnTo>
                <a:pt x="3002095" y="275115"/>
              </a:lnTo>
              <a:lnTo>
                <a:pt x="3002095" y="523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FEA22-4698-4143-B090-215A4EAC0AC3}">
      <dsp:nvSpPr>
        <dsp:cNvPr id="0" name=""/>
        <dsp:cNvSpPr/>
      </dsp:nvSpPr>
      <dsp:spPr>
        <a:xfrm>
          <a:off x="4244766" y="1317743"/>
          <a:ext cx="141482" cy="52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15"/>
              </a:lnTo>
              <a:lnTo>
                <a:pt x="141482" y="275115"/>
              </a:lnTo>
              <a:lnTo>
                <a:pt x="141482" y="523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EBFD5-DE85-47D8-9F71-86EDFE741871}">
      <dsp:nvSpPr>
        <dsp:cNvPr id="0" name=""/>
        <dsp:cNvSpPr/>
      </dsp:nvSpPr>
      <dsp:spPr>
        <a:xfrm>
          <a:off x="1353631" y="2985256"/>
          <a:ext cx="2891134" cy="59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810"/>
              </a:lnTo>
              <a:lnTo>
                <a:pt x="2891134" y="349810"/>
              </a:lnTo>
              <a:lnTo>
                <a:pt x="2891134" y="5980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CF185-26DB-46D1-AB12-3670BBD40C1A}">
      <dsp:nvSpPr>
        <dsp:cNvPr id="0" name=""/>
        <dsp:cNvSpPr/>
      </dsp:nvSpPr>
      <dsp:spPr>
        <a:xfrm>
          <a:off x="1353631" y="1317743"/>
          <a:ext cx="2891134" cy="485441"/>
        </a:xfrm>
        <a:custGeom>
          <a:avLst/>
          <a:gdLst/>
          <a:ahLst/>
          <a:cxnLst/>
          <a:rect l="0" t="0" r="0" b="0"/>
          <a:pathLst>
            <a:path>
              <a:moveTo>
                <a:pt x="2891134" y="0"/>
              </a:moveTo>
              <a:lnTo>
                <a:pt x="2891134" y="237206"/>
              </a:lnTo>
              <a:lnTo>
                <a:pt x="0" y="237206"/>
              </a:lnTo>
              <a:lnTo>
                <a:pt x="0" y="485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F0275-B17B-49FE-B546-8083AC8615CD}">
      <dsp:nvSpPr>
        <dsp:cNvPr id="0" name=""/>
        <dsp:cNvSpPr/>
      </dsp:nvSpPr>
      <dsp:spPr>
        <a:xfrm>
          <a:off x="3062694" y="414948"/>
          <a:ext cx="2364143" cy="90279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Работа с детьми</a:t>
          </a:r>
          <a:endParaRPr kumimoji="0" lang="ru-RU" sz="2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062694" y="414948"/>
        <a:ext cx="2364143" cy="902795"/>
      </dsp:txXfrm>
    </dsp:sp>
    <dsp:sp modelId="{ACF4603B-5654-4C2C-A81C-15DC65C6454B}">
      <dsp:nvSpPr>
        <dsp:cNvPr id="0" name=""/>
        <dsp:cNvSpPr/>
      </dsp:nvSpPr>
      <dsp:spPr>
        <a:xfrm>
          <a:off x="123" y="1803184"/>
          <a:ext cx="2707015" cy="118207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Рисование рисунков . Изготовление поделок. 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</dsp:txBody>
      <dsp:txXfrm>
        <a:off x="123" y="1803184"/>
        <a:ext cx="2707015" cy="1182071"/>
      </dsp:txXfrm>
    </dsp:sp>
    <dsp:sp modelId="{F6D58B05-4FE2-4DEF-941F-0F7EC7AB5706}">
      <dsp:nvSpPr>
        <dsp:cNvPr id="0" name=""/>
        <dsp:cNvSpPr/>
      </dsp:nvSpPr>
      <dsp:spPr>
        <a:xfrm>
          <a:off x="3062694" y="3583302"/>
          <a:ext cx="2364143" cy="118207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rgbClr val="548DD4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Сюжетно-ролевые и дидактические игры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062694" y="3583302"/>
        <a:ext cx="2364143" cy="1182071"/>
      </dsp:txXfrm>
    </dsp:sp>
    <dsp:sp modelId="{C73311C2-731F-4B48-BA8C-C59898B9C3E4}">
      <dsp:nvSpPr>
        <dsp:cNvPr id="0" name=""/>
        <dsp:cNvSpPr/>
      </dsp:nvSpPr>
      <dsp:spPr>
        <a:xfrm>
          <a:off x="3204176" y="1841093"/>
          <a:ext cx="2364143" cy="1182071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Создание маршрутных листов, изготовление 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макета, чтение художественной литературы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04176" y="1841093"/>
        <a:ext cx="2364143" cy="1182071"/>
      </dsp:txXfrm>
    </dsp:sp>
    <dsp:sp modelId="{5C44C3F1-C1D7-48C5-AE95-C9340A8D16F9}">
      <dsp:nvSpPr>
        <dsp:cNvPr id="0" name=""/>
        <dsp:cNvSpPr/>
      </dsp:nvSpPr>
      <dsp:spPr>
        <a:xfrm>
          <a:off x="6064790" y="1841093"/>
          <a:ext cx="2364143" cy="118207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Беседы на тему безопасности.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</dsp:txBody>
      <dsp:txXfrm>
        <a:off x="6064790" y="1841093"/>
        <a:ext cx="2364143" cy="1182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F4DDA-1287-4913-802A-289E3F01AACD}">
      <dsp:nvSpPr>
        <dsp:cNvPr id="0" name=""/>
        <dsp:cNvSpPr/>
      </dsp:nvSpPr>
      <dsp:spPr>
        <a:xfrm>
          <a:off x="6800627" y="1899788"/>
          <a:ext cx="235436" cy="4065195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4065195"/>
              </a:lnTo>
              <a:lnTo>
                <a:pt x="0" y="4065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2A30D-7CE9-4FEE-9C63-5E77EBF2C4D1}">
      <dsp:nvSpPr>
        <dsp:cNvPr id="0" name=""/>
        <dsp:cNvSpPr/>
      </dsp:nvSpPr>
      <dsp:spPr>
        <a:xfrm>
          <a:off x="6800627" y="1899788"/>
          <a:ext cx="235436" cy="2950798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2950798"/>
              </a:lnTo>
              <a:lnTo>
                <a:pt x="0" y="29507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F1991-6F94-474A-A749-F7403D4F8CDE}">
      <dsp:nvSpPr>
        <dsp:cNvPr id="0" name=""/>
        <dsp:cNvSpPr/>
      </dsp:nvSpPr>
      <dsp:spPr>
        <a:xfrm>
          <a:off x="6800627" y="1899788"/>
          <a:ext cx="235436" cy="1836401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1836401"/>
              </a:lnTo>
              <a:lnTo>
                <a:pt x="0" y="18364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00C66-F683-4480-9B49-F04E710A320A}">
      <dsp:nvSpPr>
        <dsp:cNvPr id="0" name=""/>
        <dsp:cNvSpPr/>
      </dsp:nvSpPr>
      <dsp:spPr>
        <a:xfrm>
          <a:off x="6800627" y="1899788"/>
          <a:ext cx="235436" cy="722003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722003"/>
              </a:lnTo>
              <a:lnTo>
                <a:pt x="0" y="722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B8EF-DD35-465D-B1FE-33223C04305F}">
      <dsp:nvSpPr>
        <dsp:cNvPr id="0" name=""/>
        <dsp:cNvSpPr/>
      </dsp:nvSpPr>
      <dsp:spPr>
        <a:xfrm>
          <a:off x="4362781" y="784786"/>
          <a:ext cx="2045452" cy="33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09"/>
              </a:lnTo>
              <a:lnTo>
                <a:pt x="2045452" y="165409"/>
              </a:lnTo>
              <a:lnTo>
                <a:pt x="2045452" y="33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5C706-66CF-4320-9008-A953D159BEBA}">
      <dsp:nvSpPr>
        <dsp:cNvPr id="0" name=""/>
        <dsp:cNvSpPr/>
      </dsp:nvSpPr>
      <dsp:spPr>
        <a:xfrm>
          <a:off x="4774590" y="1899788"/>
          <a:ext cx="338670" cy="4065776"/>
        </a:xfrm>
        <a:custGeom>
          <a:avLst/>
          <a:gdLst/>
          <a:ahLst/>
          <a:cxnLst/>
          <a:rect l="0" t="0" r="0" b="0"/>
          <a:pathLst>
            <a:path>
              <a:moveTo>
                <a:pt x="338670" y="0"/>
              </a:moveTo>
              <a:lnTo>
                <a:pt x="338670" y="4065776"/>
              </a:lnTo>
              <a:lnTo>
                <a:pt x="0" y="406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BFC57-72B2-4558-A68D-88C5CFB03B5E}">
      <dsp:nvSpPr>
        <dsp:cNvPr id="0" name=""/>
        <dsp:cNvSpPr/>
      </dsp:nvSpPr>
      <dsp:spPr>
        <a:xfrm>
          <a:off x="4842396" y="1899788"/>
          <a:ext cx="270864" cy="2950798"/>
        </a:xfrm>
        <a:custGeom>
          <a:avLst/>
          <a:gdLst/>
          <a:ahLst/>
          <a:cxnLst/>
          <a:rect l="0" t="0" r="0" b="0"/>
          <a:pathLst>
            <a:path>
              <a:moveTo>
                <a:pt x="270864" y="0"/>
              </a:moveTo>
              <a:lnTo>
                <a:pt x="270864" y="2950798"/>
              </a:lnTo>
              <a:lnTo>
                <a:pt x="0" y="29507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0BFE4-0343-44E0-A94C-142256A0E23B}">
      <dsp:nvSpPr>
        <dsp:cNvPr id="0" name=""/>
        <dsp:cNvSpPr/>
      </dsp:nvSpPr>
      <dsp:spPr>
        <a:xfrm>
          <a:off x="4842396" y="1899788"/>
          <a:ext cx="270864" cy="1836401"/>
        </a:xfrm>
        <a:custGeom>
          <a:avLst/>
          <a:gdLst/>
          <a:ahLst/>
          <a:cxnLst/>
          <a:rect l="0" t="0" r="0" b="0"/>
          <a:pathLst>
            <a:path>
              <a:moveTo>
                <a:pt x="270864" y="0"/>
              </a:moveTo>
              <a:lnTo>
                <a:pt x="270864" y="1836401"/>
              </a:lnTo>
              <a:lnTo>
                <a:pt x="0" y="18364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91495-0C5A-4621-A347-6410F3C476F4}">
      <dsp:nvSpPr>
        <dsp:cNvPr id="0" name=""/>
        <dsp:cNvSpPr/>
      </dsp:nvSpPr>
      <dsp:spPr>
        <a:xfrm>
          <a:off x="4842396" y="1899788"/>
          <a:ext cx="270864" cy="722003"/>
        </a:xfrm>
        <a:custGeom>
          <a:avLst/>
          <a:gdLst/>
          <a:ahLst/>
          <a:cxnLst/>
          <a:rect l="0" t="0" r="0" b="0"/>
          <a:pathLst>
            <a:path>
              <a:moveTo>
                <a:pt x="270864" y="0"/>
              </a:moveTo>
              <a:lnTo>
                <a:pt x="270864" y="722003"/>
              </a:lnTo>
              <a:lnTo>
                <a:pt x="0" y="722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76916-D5E4-4EDD-A81D-7C71A6150F02}">
      <dsp:nvSpPr>
        <dsp:cNvPr id="0" name=""/>
        <dsp:cNvSpPr/>
      </dsp:nvSpPr>
      <dsp:spPr>
        <a:xfrm>
          <a:off x="4317061" y="784786"/>
          <a:ext cx="91440" cy="330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409"/>
              </a:lnTo>
              <a:lnTo>
                <a:pt x="73893" y="165409"/>
              </a:lnTo>
              <a:lnTo>
                <a:pt x="73893" y="33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07698-D4B0-41A5-AF52-4950D4D78287}">
      <dsp:nvSpPr>
        <dsp:cNvPr id="0" name=""/>
        <dsp:cNvSpPr/>
      </dsp:nvSpPr>
      <dsp:spPr>
        <a:xfrm>
          <a:off x="2766070" y="1899788"/>
          <a:ext cx="235436" cy="1836401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1836401"/>
              </a:lnTo>
              <a:lnTo>
                <a:pt x="0" y="18364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42BBC-C7F8-4729-9750-10095A65BBED}">
      <dsp:nvSpPr>
        <dsp:cNvPr id="0" name=""/>
        <dsp:cNvSpPr/>
      </dsp:nvSpPr>
      <dsp:spPr>
        <a:xfrm>
          <a:off x="2766070" y="1899788"/>
          <a:ext cx="235436" cy="722003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722003"/>
              </a:lnTo>
              <a:lnTo>
                <a:pt x="0" y="722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95B8A-C9C2-4E43-BE85-F80100EA1935}">
      <dsp:nvSpPr>
        <dsp:cNvPr id="0" name=""/>
        <dsp:cNvSpPr/>
      </dsp:nvSpPr>
      <dsp:spPr>
        <a:xfrm>
          <a:off x="2373676" y="784786"/>
          <a:ext cx="1989104" cy="330214"/>
        </a:xfrm>
        <a:custGeom>
          <a:avLst/>
          <a:gdLst/>
          <a:ahLst/>
          <a:cxnLst/>
          <a:rect l="0" t="0" r="0" b="0"/>
          <a:pathLst>
            <a:path>
              <a:moveTo>
                <a:pt x="1989104" y="0"/>
              </a:moveTo>
              <a:lnTo>
                <a:pt x="1989104" y="165409"/>
              </a:lnTo>
              <a:lnTo>
                <a:pt x="0" y="165409"/>
              </a:lnTo>
              <a:lnTo>
                <a:pt x="0" y="33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588BE-7B10-4398-AA6E-F15EC610529D}">
      <dsp:nvSpPr>
        <dsp:cNvPr id="0" name=""/>
        <dsp:cNvSpPr/>
      </dsp:nvSpPr>
      <dsp:spPr>
        <a:xfrm>
          <a:off x="1449111" y="0"/>
          <a:ext cx="5827340" cy="78478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rPr>
            <a:t>Работа с родителями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Arial" charset="0"/>
          </a:endParaRPr>
        </a:p>
      </dsp:txBody>
      <dsp:txXfrm>
        <a:off x="1449111" y="0"/>
        <a:ext cx="5827340" cy="784786"/>
      </dsp:txXfrm>
    </dsp:sp>
    <dsp:sp modelId="{4E510062-2F82-455A-9ED4-E9847D513A6E}">
      <dsp:nvSpPr>
        <dsp:cNvPr id="0" name=""/>
        <dsp:cNvSpPr/>
      </dsp:nvSpPr>
      <dsp:spPr>
        <a:xfrm>
          <a:off x="1588889" y="1115001"/>
          <a:ext cx="1569573" cy="7847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Совместная деятельность детей и родителей в ДОУ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588889" y="1115001"/>
        <a:ext cx="1569573" cy="784786"/>
      </dsp:txXfrm>
    </dsp:sp>
    <dsp:sp modelId="{811E8F1E-DB5E-4A6A-A020-14726494BF75}">
      <dsp:nvSpPr>
        <dsp:cNvPr id="0" name=""/>
        <dsp:cNvSpPr/>
      </dsp:nvSpPr>
      <dsp:spPr>
        <a:xfrm>
          <a:off x="1196496" y="2229398"/>
          <a:ext cx="1569573" cy="78478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Развлечения и праздники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96496" y="2229398"/>
        <a:ext cx="1569573" cy="784786"/>
      </dsp:txXfrm>
    </dsp:sp>
    <dsp:sp modelId="{6AB37020-0322-43CF-90EC-7DB889859483}">
      <dsp:nvSpPr>
        <dsp:cNvPr id="0" name=""/>
        <dsp:cNvSpPr/>
      </dsp:nvSpPr>
      <dsp:spPr>
        <a:xfrm>
          <a:off x="1196496" y="3343796"/>
          <a:ext cx="1569573" cy="78478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Участие в конкурсах рисунков, выставках.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96496" y="3343796"/>
        <a:ext cx="1569573" cy="784786"/>
      </dsp:txXfrm>
    </dsp:sp>
    <dsp:sp modelId="{61F24E71-8141-4019-87D8-7DC178AEAB57}">
      <dsp:nvSpPr>
        <dsp:cNvPr id="0" name=""/>
        <dsp:cNvSpPr/>
      </dsp:nvSpPr>
      <dsp:spPr>
        <a:xfrm>
          <a:off x="3488073" y="1115001"/>
          <a:ext cx="1805763" cy="78478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Совместная  деятельность детей и родителей в семье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488073" y="1115001"/>
        <a:ext cx="1805763" cy="784786"/>
      </dsp:txXfrm>
    </dsp:sp>
    <dsp:sp modelId="{DA6DBFFC-EDEF-4B98-B193-BC7287B0A9A9}">
      <dsp:nvSpPr>
        <dsp:cNvPr id="0" name=""/>
        <dsp:cNvSpPr/>
      </dsp:nvSpPr>
      <dsp:spPr>
        <a:xfrm>
          <a:off x="3272822" y="2229398"/>
          <a:ext cx="1569573" cy="78478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Чтение художественной литературы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72822" y="2229398"/>
        <a:ext cx="1569573" cy="784786"/>
      </dsp:txXfrm>
    </dsp:sp>
    <dsp:sp modelId="{EF06183C-E993-4924-A575-D9FCB8B72662}">
      <dsp:nvSpPr>
        <dsp:cNvPr id="0" name=""/>
        <dsp:cNvSpPr/>
      </dsp:nvSpPr>
      <dsp:spPr>
        <a:xfrm>
          <a:off x="3272822" y="3343796"/>
          <a:ext cx="1569573" cy="78478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Изготовление поделок, книжек, схем-маршрутов и т.п.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72822" y="3343796"/>
        <a:ext cx="1569573" cy="784786"/>
      </dsp:txXfrm>
    </dsp:sp>
    <dsp:sp modelId="{3A649103-A6C5-4352-BBF7-DF18E02E203B}">
      <dsp:nvSpPr>
        <dsp:cNvPr id="0" name=""/>
        <dsp:cNvSpPr/>
      </dsp:nvSpPr>
      <dsp:spPr>
        <a:xfrm>
          <a:off x="3272822" y="4458193"/>
          <a:ext cx="1569573" cy="78478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Создание макета «Безопасный город»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</dsp:txBody>
      <dsp:txXfrm>
        <a:off x="3272822" y="4458193"/>
        <a:ext cx="1569573" cy="784786"/>
      </dsp:txXfrm>
    </dsp:sp>
    <dsp:sp modelId="{56D61E48-48D4-4D75-BF43-B91F4AC5E9AF}">
      <dsp:nvSpPr>
        <dsp:cNvPr id="0" name=""/>
        <dsp:cNvSpPr/>
      </dsp:nvSpPr>
      <dsp:spPr>
        <a:xfrm>
          <a:off x="3205017" y="5573171"/>
          <a:ext cx="1569573" cy="78478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Просмотр детских передач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05017" y="5573171"/>
        <a:ext cx="1569573" cy="784786"/>
      </dsp:txXfrm>
    </dsp:sp>
    <dsp:sp modelId="{56F0A1AA-F1E9-4300-9337-A24B0C2B2218}">
      <dsp:nvSpPr>
        <dsp:cNvPr id="0" name=""/>
        <dsp:cNvSpPr/>
      </dsp:nvSpPr>
      <dsp:spPr>
        <a:xfrm>
          <a:off x="5623447" y="1115001"/>
          <a:ext cx="1569573" cy="78478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Просветительская  деятельность родителей в ДОУ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623447" y="1115001"/>
        <a:ext cx="1569573" cy="784786"/>
      </dsp:txXfrm>
    </dsp:sp>
    <dsp:sp modelId="{465C48C5-6F3C-4219-9FDF-35807C993513}">
      <dsp:nvSpPr>
        <dsp:cNvPr id="0" name=""/>
        <dsp:cNvSpPr/>
      </dsp:nvSpPr>
      <dsp:spPr>
        <a:xfrm>
          <a:off x="5231054" y="2229398"/>
          <a:ext cx="1569573" cy="78478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Библиотека  для родителей по ПДД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31054" y="2229398"/>
        <a:ext cx="1569573" cy="784786"/>
      </dsp:txXfrm>
    </dsp:sp>
    <dsp:sp modelId="{2DF41536-F266-4FE1-8919-04E2F4F53B10}">
      <dsp:nvSpPr>
        <dsp:cNvPr id="0" name=""/>
        <dsp:cNvSpPr/>
      </dsp:nvSpPr>
      <dsp:spPr>
        <a:xfrm>
          <a:off x="5231054" y="3343796"/>
          <a:ext cx="1569573" cy="78478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Анкетирование  родителей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31054" y="3343796"/>
        <a:ext cx="1569573" cy="784786"/>
      </dsp:txXfrm>
    </dsp:sp>
    <dsp:sp modelId="{B2787F3D-F29F-4E42-B62A-62F81502B731}">
      <dsp:nvSpPr>
        <dsp:cNvPr id="0" name=""/>
        <dsp:cNvSpPr/>
      </dsp:nvSpPr>
      <dsp:spPr>
        <a:xfrm>
          <a:off x="5231054" y="4458193"/>
          <a:ext cx="1569573" cy="78478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Рекомендации;  консультации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31054" y="4458193"/>
        <a:ext cx="1569573" cy="784786"/>
      </dsp:txXfrm>
    </dsp:sp>
    <dsp:sp modelId="{232282C7-BE65-4918-856A-6E78289E21D8}">
      <dsp:nvSpPr>
        <dsp:cNvPr id="0" name=""/>
        <dsp:cNvSpPr/>
      </dsp:nvSpPr>
      <dsp:spPr>
        <a:xfrm>
          <a:off x="5231054" y="5572590"/>
          <a:ext cx="1569573" cy="78478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Родительские  собрания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31054" y="5572590"/>
        <a:ext cx="1569573" cy="784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91A168-DD06-4B80-98FF-720E8482BDCF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B9B14D-57F0-4FDB-A548-3FCC80413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14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6246B8-6110-4E43-A19F-8B6B1A2F9000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2074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4FD530-9455-4748-9106-D08405FAA9FC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8547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5EEB4-3BF7-404A-9A92-18CD2F25F313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9176-E662-47E2-A5AF-D123A50A0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2FCC-1294-4816-893E-BC13482DBD18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E6CC-5E50-4F4A-9D32-1014222AA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040A-5DB1-4BC3-B514-A5A7EAED6954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7FA7-939B-478B-BE91-3523EEE7F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F86F-7F3C-408F-973F-323197421112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23F7-5B1E-44CC-8062-01EEBA7AB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B40A-64B0-490E-850B-30B9D628F676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B67F-A4F6-4457-8445-A31F678D3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933C-BDFB-4006-AD5B-DD5DA77EA314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D5AF-3894-41BA-995E-D47FF095D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A4D4-A43F-475A-86B8-BB16F4DAC47C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CC42-9825-47AF-8DDF-A3ACE36BB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27EF-2C9C-4504-A61F-C524CBA27FEA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1E63-0AB6-47EC-B092-3321103FF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8C68-4E71-4FC4-B765-5FC62AA1382A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82B1-46B9-4FDA-956C-72F6CCA8F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B8F2-F8BF-4BF0-9B50-C7ED76158F06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F476-B728-46EF-A4E2-25B0C5D8F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5D0D-FCAD-490F-928B-D55AEBB3C0FD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F0D8-430C-4DF3-9402-816D248CB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D3E802-CADD-4F7D-9EAC-D0B30DB47AA8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D8B57A-235D-4D95-9A86-569BF42AA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28750"/>
          </a:xfrm>
        </p:spPr>
        <p:txBody>
          <a:bodyPr/>
          <a:lstStyle/>
          <a:p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Муниципальное бюджетное дошкольное образовательное учреждение детский сад комбинированного вида №2 «Рябинка» </a:t>
            </a:r>
            <a:r>
              <a:rPr lang="ru-RU" sz="2000" dirty="0" err="1" smtClean="0">
                <a:latin typeface="Arial Black" pitchFamily="34" charset="0"/>
              </a:rPr>
              <a:t>г.Мегион</a:t>
            </a:r>
            <a:endParaRPr lang="ru-RU" sz="2000" dirty="0" smtClean="0">
              <a:latin typeface="Arial Black" pitchFamily="34" charset="0"/>
            </a:endParaRP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2060848"/>
            <a:ext cx="6400800" cy="4071937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ПРОЕКТ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«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Безопасность в садике и дома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»</a:t>
            </a: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Подготовили и провели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       вос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питате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ли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группы ОН «Д»                         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для детей с 4 до 5 лет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«Почемучки»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Етих 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И.В. 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Сметанина 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К.В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endParaRPr lang="ru-RU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2296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Беседы </a:t>
            </a: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 детьми: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5"/>
          <p:cNvSpPr>
            <a:spLocks noGrp="1"/>
          </p:cNvSpPr>
          <p:nvPr>
            <p:ph idx="1"/>
          </p:nvPr>
        </p:nvSpPr>
        <p:spPr>
          <a:xfrm>
            <a:off x="-285750" y="1500188"/>
            <a:ext cx="9429750" cy="54292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z="1400" dirty="0" smtClean="0"/>
          </a:p>
        </p:txBody>
      </p:sp>
      <p:sp>
        <p:nvSpPr>
          <p:cNvPr id="11" name="Пятно 1 10"/>
          <p:cNvSpPr/>
          <p:nvPr/>
        </p:nvSpPr>
        <p:spPr>
          <a:xfrm>
            <a:off x="0" y="1357313"/>
            <a:ext cx="2771775" cy="200025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«Зачем нужны дорожные знаки»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1000125" y="5286375"/>
            <a:ext cx="2628900" cy="17145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 работают водители»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3143250" y="2143125"/>
            <a:ext cx="2557463" cy="1643063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«Какие бывают знаки?»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142875" y="3357563"/>
            <a:ext cx="2428875" cy="22002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правилах пешехода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5857875" y="1428736"/>
            <a:ext cx="3286125" cy="214314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«Опасные ситуации и их предупреждение»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2714612" y="3571876"/>
            <a:ext cx="3571875" cy="2357437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«Правила поведения в общественном транспорте»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6000750" y="3786188"/>
            <a:ext cx="2986088" cy="2714625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«Какие дорожные знаки встречаются тебе по дороге в детский сад»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Новая папка\DSCN07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1428750"/>
            <a:ext cx="3000375" cy="2222500"/>
          </a:xfr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5487"/>
          </a:xfr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Рисование с детьми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642938" y="1714500"/>
            <a:ext cx="3857625" cy="3000375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«Нарисуй дорожный знак»;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«Моя улица»;                                                                         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«Перекресток»;                                                                        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«Светофор» - аппликация;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«Перекресток», «Транспорт» - конструирование;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«Дорога» - конструирование.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		</a:t>
            </a:r>
          </a:p>
        </p:txBody>
      </p:sp>
      <p:pic>
        <p:nvPicPr>
          <p:cNvPr id="15365" name="Picture 5" descr="C:\Documents and Settings\User\Рабочий стол\Новая папка\DSCN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929066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66" name="Picture 6" descr="C:\Documents and Settings\User\Рабочий стол\Новая папка\DSCN0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286256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817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Составление маршрутных листов: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313"/>
            <a:ext cx="4041775" cy="817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Изготовление макета: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54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Чтение художественной литературы: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038600" cy="4757738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Усачев А. «Правила дорожного движения»;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Сапотницкая</a:t>
            </a:r>
            <a:r>
              <a:rPr lang="ru-RU" sz="2000" b="1" dirty="0" smtClean="0">
                <a:solidFill>
                  <a:srgbClr val="00B050"/>
                </a:solidFill>
              </a:rPr>
              <a:t> Н.П. «Правила маленького пешехода»;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Аксаментова</a:t>
            </a:r>
            <a:r>
              <a:rPr lang="ru-RU" sz="2000" b="1" dirty="0" smtClean="0">
                <a:solidFill>
                  <a:srgbClr val="0070C0"/>
                </a:solidFill>
              </a:rPr>
              <a:t> Е. «Книга для мальчиков»;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Носов Н. «Автомобиль»;</a:t>
            </a:r>
          </a:p>
          <a:p>
            <a:pPr>
              <a:defRPr/>
            </a:pPr>
            <a:r>
              <a:rPr lang="ru-RU" sz="2000" b="1" dirty="0" err="1" smtClean="0">
                <a:solidFill>
                  <a:srgbClr val="7030A0"/>
                </a:solidFill>
              </a:rPr>
              <a:t>Пляцковский</a:t>
            </a:r>
            <a:r>
              <a:rPr lang="ru-RU" sz="2000" b="1" dirty="0" smtClean="0">
                <a:solidFill>
                  <a:srgbClr val="7030A0"/>
                </a:solidFill>
              </a:rPr>
              <a:t> М. «Светофор»;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Михалков С.  «Светофор», «Скверная история»;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Пишумов</a:t>
            </a:r>
            <a:r>
              <a:rPr lang="ru-RU" sz="2000" b="1" dirty="0" smtClean="0">
                <a:solidFill>
                  <a:srgbClr val="00B0F0"/>
                </a:solidFill>
              </a:rPr>
              <a:t> Я. «Азбука города»,  «Просто это знак такой…», «Постовой»,  «Продуктовая машина». </a:t>
            </a:r>
          </a:p>
          <a:p>
            <a:pPr>
              <a:defRPr/>
            </a:pPr>
            <a:r>
              <a:rPr lang="ru-RU" sz="2000" dirty="0" smtClean="0"/>
              <a:t> 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1032" name="Picture 8" descr="C:\Documents and Settings\User\Рабочий стол\фото пдд\IMG_19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57430"/>
            <a:ext cx="4041775" cy="30313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Рабочий стол\пдд\safety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96477"/>
            <a:ext cx="2571758" cy="22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54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Игры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357313"/>
            <a:ext cx="4040188" cy="817562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     </a:t>
            </a:r>
          </a:p>
          <a:p>
            <a:pPr>
              <a:defRPr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Дидактические игры:</a:t>
            </a:r>
          </a:p>
          <a:p>
            <a:pPr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«Правила дорожного движения»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«Найди отличие?»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«Что не так»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«Трудные виражи»                                                          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«Дорожные знаки»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«Дорожная азбука».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313"/>
            <a:ext cx="4041775" cy="817562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70C0"/>
                </a:solidFill>
              </a:rPr>
              <a:t>Сюжетно-ролевые игры: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843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685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«Инспектор ГИБДД и водители»;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«Перекресток»;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«Автомобилисты».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Пропаганда знаний о безопасном поведении на дороге среди родителей: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</a:rPr>
              <a:t>Консультации: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00488" cy="395128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«Родителям о правилах дорожного движения»;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«Легко ли научить ребенка правильно вести себя на дороге».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</a:rPr>
              <a:t> Папки передвижки: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2246313"/>
            <a:ext cx="4400550" cy="4325937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«Рекомендации в помощь родителям по правилам дорожного движения»;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«Рекомендации по формированию навыков поведения на улице»;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«Рекомендации по обучению детей ПДД»;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«Правила безопасности на дороге»;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 «Безопасность дорожного движения»;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   </a:t>
            </a:r>
            <a:r>
              <a:rPr lang="ru-RU" sz="1800" b="1" dirty="0" smtClean="0">
                <a:solidFill>
                  <a:srgbClr val="00B0F0"/>
                </a:solidFill>
              </a:rPr>
              <a:t>«Предупреждение детского дорожно-транспортного травматизма».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User\Рабочий стол\фото пдд\IMG_2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929090" cy="51674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Оформление выставки «Юный пешеход!»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457201" y="1357313"/>
            <a:ext cx="3900486" cy="571490"/>
          </a:xfrm>
        </p:spPr>
        <p:txBody>
          <a:bodyPr/>
          <a:lstStyle/>
          <a:p>
            <a:pPr algn="ctr"/>
            <a:endParaRPr lang="ru-RU" sz="1400" dirty="0" smtClean="0">
              <a:solidFill>
                <a:srgbClr val="0070C0"/>
              </a:solidFill>
            </a:endParaRPr>
          </a:p>
        </p:txBody>
      </p:sp>
      <p:pic>
        <p:nvPicPr>
          <p:cNvPr id="1033" name="Picture 9" descr="C:\Documents and Settings\User\Рабочий стол\фото пдд\IMG_20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858412" y="2500306"/>
            <a:ext cx="3143272" cy="40290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43608" y="4149080"/>
            <a:ext cx="3104084" cy="1977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6" name="Picture 12" descr="C:\Documents and Settings\User\Рабочий стол\фото пдд\DSCN0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4071966" cy="51674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5487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Подведение итогов проектной деятельности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ходе реализации проекта </a:t>
            </a:r>
          </a:p>
          <a:p>
            <a:pPr marL="0" indent="0" algn="ctr" eaLnBrk="1" hangingPunct="1">
              <a:buNone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«Безопасность в садике и дома»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мы </a:t>
            </a:r>
            <a:r>
              <a:rPr lang="ru-RU" b="1" dirty="0" smtClean="0">
                <a:solidFill>
                  <a:srgbClr val="002060"/>
                </a:solidFill>
              </a:rPr>
              <a:t>обогатили знания и опыт детей, создали необходимые условия в группе для предупреждения детского травматизма на дорогах, повысили уровень компетентности  родителей в обеспечении безопасной жизнедеятельности детей. 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F0"/>
                </a:solidFill>
              </a:rPr>
              <a:t>Список литературы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6259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7030A0"/>
                </a:solidFill>
              </a:rPr>
              <a:t>Н.Н. Авдеева, О.Л. Князева, Р.Б. Стеркина «Основы безопасности детей дошкольного возраста»: Просвещение, 2007.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7030A0"/>
                </a:solidFill>
              </a:rPr>
              <a:t>Белая К.Ю. Я и моя безопасность. Тематический словарь в картинках: Мир человека. – М.: Школьная Пресса, 2010. – 48</a:t>
            </a:r>
          </a:p>
          <a:p>
            <a:pPr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7030A0"/>
                </a:solidFill>
              </a:rPr>
              <a:t>Н.Н. Авдеева, О.Л. Князева, Р.Б. Стеркина, М.Д. Маханева  «Безопасность на улицах и дорогах: Методическое пособие дл работы с детьми старшего дошкольного возраста». – М.: ООО «Издательство АСТ-ЛТД», 1997.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7030A0"/>
                </a:solidFill>
              </a:rPr>
              <a:t> Вдовиченко Л.А. «Ребенок на улице»., «Детство-пресс», 2008</a:t>
            </a:r>
          </a:p>
          <a:p>
            <a:pPr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7030A0"/>
                </a:solidFill>
              </a:rPr>
              <a:t> Храмцова Т.Г. «Воспитание безопасного поведения в быту детей дошкольного возраста» Учебное пособие. – М.: Педагогическое общество России, 2005.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7030A0"/>
                </a:solidFill>
              </a:rPr>
              <a:t> Л.Б. Поддубная « Правила дорожного движения подготовительная группа», -  Волгоград, « Корифей», 2009.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7030A0"/>
                </a:solidFill>
              </a:rPr>
              <a:t> Ф.С. Майорова  « Изучаем дорожную азбуку», М., « Издательство Скрипторий 2003», 2005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solidFill>
                  <a:srgbClr val="7030A0"/>
                </a:solidFill>
              </a:rPr>
              <a:t> </a:t>
            </a:r>
          </a:p>
          <a:p>
            <a:endParaRPr lang="ru-RU" sz="12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571625"/>
            <a:ext cx="3000375" cy="23574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560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571" t="1642" r="427" b="-66"/>
          <a:stretch>
            <a:fillRect/>
          </a:stretch>
        </p:blipFill>
        <p:spPr>
          <a:xfrm>
            <a:off x="142875" y="3357563"/>
            <a:ext cx="2820988" cy="340360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14612" y="1000108"/>
            <a:ext cx="5929354" cy="3429024"/>
          </a:xfrm>
          <a:prstGeom prst="wedgeEllipseCallout">
            <a:avLst>
              <a:gd name="adj1" fmla="val -44116"/>
              <a:gd name="adj2" fmla="val 6654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Спасибо за внимание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Актуальность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572500" cy="53578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Основы безопасности – один из наиболее актуальных вопросов для любого возраста. Детей этому следует учить, начиная с самого детства.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Одна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из задач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как можно раньше дать детям знания о правилах дорожного движения, активизировать работу по пропаганде правил дорожного движения и безопасного поведения на дорогах среди родителей.  Именно в дошкольном возрасте закладывается фундамент жизненных ориентировок в окружающем, и всё, что ребёнок усвоит в детском саду, прочно останется у него навсегда. Знание и соблюдение Правил дорожного движения поможет сформировать безопасное поведение детей на дорогах.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5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28625" y="1428751"/>
            <a:ext cx="7715250" cy="207225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b="1" dirty="0">
                <a:solidFill>
                  <a:schemeClr val="accent4">
                    <a:lumMod val="75000"/>
                  </a:schemeClr>
                </a:solidFill>
              </a:rPr>
              <a:t>Получение знаний о правилах 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безопасности.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4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User\Рабочий стол\пдд\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3714750"/>
            <a:ext cx="273843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5357813"/>
          </a:xfrm>
        </p:spPr>
        <p:txBody>
          <a:bodyPr/>
          <a:lstStyle/>
          <a:p>
            <a:pPr lvl="0"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Расширять представления детей об   окружающей дорожной среде и правилах дорожного поведения.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2. </a:t>
            </a:r>
            <a:r>
              <a:rPr lang="ru-RU" sz="2000" dirty="0">
                <a:solidFill>
                  <a:srgbClr val="FF0000"/>
                </a:solidFill>
              </a:rPr>
              <a:t>Воспитывать бережное отношение к своему здоровью.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3.  Развивать способность практически применять полученные знания в дорожно-транспортной среде.</a:t>
            </a:r>
            <a:b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4.  Воспитывать дисциплинированность и сознательное выполнение Правил дорожного движения, культуру поведения в дорожно-транспортном процессе.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722313" y="214313"/>
            <a:ext cx="7772400" cy="785812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pic>
        <p:nvPicPr>
          <p:cNvPr id="6148" name="Picture 12" descr="C:\Documents and Settings\User\Рабочий стол\пдд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2412" y="3429000"/>
            <a:ext cx="1308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5429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9 февраля по 10 марта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групповой, познавательно-творческий (кратковременный)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средней группы (4-5 лет), педагоги, родители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7171" name="Picture 2" descr="C:\Documents and Settings\User\Рабочий стол\пдд\свет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1785938"/>
            <a:ext cx="3309937" cy="4300537"/>
          </a:xfr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254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4388233"/>
              </p:ext>
            </p:extLst>
          </p:nvPr>
        </p:nvGraphicFramePr>
        <p:xfrm>
          <a:off x="390847" y="1285861"/>
          <a:ext cx="8429625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9774033"/>
              </p:ext>
            </p:extLst>
          </p:nvPr>
        </p:nvGraphicFramePr>
        <p:xfrm>
          <a:off x="142844" y="357166"/>
          <a:ext cx="850112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4572000"/>
            <a:ext cx="12239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Этапы </a:t>
            </a:r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проекта</a:t>
            </a:r>
            <a:endParaRPr lang="ru-RU" sz="48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243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Основной;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Заключительный;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3429000"/>
            <a:ext cx="60531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714500"/>
            <a:ext cx="4038600" cy="242887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 для чтения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6" descr="C:\Documents and Settings\User\Рабочий стол\Новая папка\DSCN07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1214422"/>
            <a:ext cx="3429024" cy="257176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68" name="Picture 4" descr="C:\Documents and Settings\User\Рабочий стол\Новая папка\DSCN0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504"/>
            <a:ext cx="3643338" cy="2732503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69" name="Picture 5" descr="C:\Documents and Settings\User\Рабочий стол\Новая папка\DSCN0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3621091" cy="2715818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856</TotalTime>
  <Words>734</Words>
  <Application>Microsoft Office PowerPoint</Application>
  <PresentationFormat>Экран (4:3)</PresentationFormat>
  <Paragraphs>128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Муниципальное бюджетное дошкольное образовательное учреждение детский сад комбинированного вида №2 «Рябинка» г.Мегион</vt:lpstr>
      <vt:lpstr> Актуальность </vt:lpstr>
      <vt:lpstr>Цель:</vt:lpstr>
      <vt:lpstr> 1.  Расширять представления детей об   окружающей дорожной среде и правилах дорожного поведения.  2. Воспитывать бережное отношение к своему здоровью.  3.  Развивать способность практически применять полученные знания в дорожно-транспортной среде.  4.  Воспитывать дисциплинированность и сознательное выполнение Правил дорожного движения, культуру поведения в дорожно-транспортном процессе.  </vt:lpstr>
      <vt:lpstr>Презентация PowerPoint</vt:lpstr>
      <vt:lpstr>Основные направления работы</vt:lpstr>
      <vt:lpstr>Презентация PowerPoint</vt:lpstr>
      <vt:lpstr>Этапы проекта</vt:lpstr>
      <vt:lpstr>Презентация PowerPoint</vt:lpstr>
      <vt:lpstr> Беседы с детьми: </vt:lpstr>
      <vt:lpstr>Рисование с детьми</vt:lpstr>
      <vt:lpstr>Презентация PowerPoint</vt:lpstr>
      <vt:lpstr> Чтение художественной литературы: </vt:lpstr>
      <vt:lpstr>Игры</vt:lpstr>
      <vt:lpstr>Пропаганда знаний о безопасном поведении на дороге среди родителей:</vt:lpstr>
      <vt:lpstr> Оформление выставки «Юный пешеход!» </vt:lpstr>
      <vt:lpstr>Подведение итогов проектной деятельности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User</cp:lastModifiedBy>
  <cp:revision>110</cp:revision>
  <dcterms:created xsi:type="dcterms:W3CDTF">2011-01-05T10:28:03Z</dcterms:created>
  <dcterms:modified xsi:type="dcterms:W3CDTF">2015-02-25T08:37:15Z</dcterms:modified>
</cp:coreProperties>
</file>