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7" r:id="rId3"/>
    <p:sldId id="276" r:id="rId4"/>
    <p:sldId id="271" r:id="rId5"/>
    <p:sldId id="270" r:id="rId6"/>
    <p:sldId id="272" r:id="rId7"/>
    <p:sldId id="263" r:id="rId8"/>
    <p:sldId id="264" r:id="rId9"/>
    <p:sldId id="274" r:id="rId10"/>
    <p:sldId id="273" r:id="rId11"/>
    <p:sldId id="266" r:id="rId12"/>
    <p:sldId id="26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57" d="100"/>
          <a:sy n="57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t>15.03.2016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t>15.03.2016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t>15.03.2016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547" y="-1396953"/>
            <a:ext cx="7091361" cy="27939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МКДОУ </a:t>
            </a:r>
            <a:r>
              <a:rPr lang="ru-RU" sz="3600" b="1" dirty="0" err="1" smtClean="0">
                <a:solidFill>
                  <a:srgbClr val="FF0000"/>
                </a:solidFill>
              </a:rPr>
              <a:t>Митрофановский</a:t>
            </a:r>
            <a:r>
              <a:rPr lang="ru-RU" sz="3600" b="1" dirty="0" smtClean="0">
                <a:solidFill>
                  <a:srgbClr val="FF0000"/>
                </a:solidFill>
              </a:rPr>
              <a:t>    детский сад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2" y="2126671"/>
            <a:ext cx="7091361" cy="838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Учитель-логопед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Шафоростова Елена Ивановна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4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136" y="0"/>
            <a:ext cx="9372600" cy="12004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 «Лошадка»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1670538"/>
            <a:ext cx="3692769" cy="430823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61" y="1670538"/>
            <a:ext cx="3868616" cy="4308231"/>
          </a:xfr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   «Качели»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1659466"/>
            <a:ext cx="5056187" cy="4428067"/>
          </a:xfr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746" y="0"/>
            <a:ext cx="9372600" cy="12004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               «Часики»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1471349"/>
            <a:ext cx="4690534" cy="4599251"/>
          </a:xfrm>
        </p:spPr>
      </p:pic>
    </p:spTree>
    <p:extLst>
      <p:ext uri="{BB962C8B-B14F-4D97-AF65-F5344CB8AC3E}">
        <p14:creationId xmlns:p14="http://schemas.microsoft.com/office/powerpoint/2010/main" val="94246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7933"/>
            <a:ext cx="10954280" cy="4114800"/>
          </a:xfrm>
        </p:spPr>
        <p:txBody>
          <a:bodyPr>
            <a:noAutofit/>
          </a:bodyPr>
          <a:lstStyle/>
          <a:p>
            <a:pPr lvl="2" algn="just"/>
            <a:r>
              <a:rPr lang="ru-RU" sz="3200" dirty="0">
                <a:solidFill>
                  <a:srgbClr val="FF0000"/>
                </a:solidFill>
                <a:latin typeface="Tahoma" panose="020B0604030504040204" pitchFamily="34" charset="0"/>
              </a:rPr>
              <a:t>Артикуляционная гимнастика — это комплекс упражнений, одни из которых помогают улучшить подвижность органов артикуляции, другие — увеличить объём и силу движений, третьи вырабатывают точность позы губ, языка, необходимую для произнесения того или иного звука.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algn="just"/>
            <a:r>
              <a:rPr lang="ru-RU" sz="3200" dirty="0">
                <a:solidFill>
                  <a:srgbClr val="FF0000"/>
                </a:solidFill>
                <a:latin typeface="Tahoma" panose="020B0604030504040204" pitchFamily="34" charset="0"/>
              </a:rPr>
              <a:t>Артикуляционная гимнастика — упражнения для тренировки органов артикуляции необходимые для правильного звукопроизношения.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7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747" y="4419600"/>
            <a:ext cx="9372600" cy="1200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Для артикуляционной гимнастики использую готовые картинки и выполненные самостоятельно.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47" y="304800"/>
            <a:ext cx="3086100" cy="41148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33" y="304800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388151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959" y="0"/>
            <a:ext cx="9372600" cy="120041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«Заборчик»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70" y="1600200"/>
            <a:ext cx="3088178" cy="41148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46" y="1600200"/>
            <a:ext cx="3116263" cy="4114800"/>
          </a:xfrm>
        </p:spPr>
      </p:pic>
    </p:spTree>
    <p:extLst>
      <p:ext uri="{BB962C8B-B14F-4D97-AF65-F5344CB8AC3E}">
        <p14:creationId xmlns:p14="http://schemas.microsoft.com/office/powerpoint/2010/main" val="216155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2302" y="169333"/>
            <a:ext cx="9372600" cy="12004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«Лопаточка»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1600200"/>
            <a:ext cx="3088178" cy="41148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30" y="1651000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216356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028" y="0"/>
            <a:ext cx="9372600" cy="12004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«Иголочка»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09" y="1600200"/>
            <a:ext cx="3088178" cy="41148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24" y="1600200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461" y="-152400"/>
            <a:ext cx="7501182" cy="12004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«Чашечка»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8" y="1600200"/>
            <a:ext cx="3464168" cy="41148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2" y="1505216"/>
            <a:ext cx="3440480" cy="4114800"/>
          </a:xfr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044" y="0"/>
            <a:ext cx="9372600" cy="12004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«Горка».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1505216"/>
            <a:ext cx="3432422" cy="41148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1505216"/>
            <a:ext cx="3469909" cy="4114800"/>
          </a:xfrm>
        </p:spPr>
      </p:pic>
    </p:spTree>
    <p:extLst>
      <p:ext uri="{BB962C8B-B14F-4D97-AF65-F5344CB8AC3E}">
        <p14:creationId xmlns:p14="http://schemas.microsoft.com/office/powerpoint/2010/main" val="200305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043" y="128954"/>
            <a:ext cx="9372600" cy="12004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«Грибок»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92" y="1459523"/>
            <a:ext cx="3397253" cy="44664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46" y="1452462"/>
            <a:ext cx="3540248" cy="4473553"/>
          </a:xfrm>
        </p:spPr>
      </p:pic>
    </p:spTree>
    <p:extLst>
      <p:ext uri="{BB962C8B-B14F-4D97-AF65-F5344CB8AC3E}">
        <p14:creationId xmlns:p14="http://schemas.microsoft.com/office/powerpoint/2010/main" val="599788391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103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Euphemia</vt:lpstr>
      <vt:lpstr>Tahoma</vt:lpstr>
      <vt:lpstr>Wingdings</vt:lpstr>
      <vt:lpstr>Children Happy 16x9</vt:lpstr>
      <vt:lpstr>МКДОУ Митрофановский    детский сад</vt:lpstr>
      <vt:lpstr>Презентация PowerPoint</vt:lpstr>
      <vt:lpstr>Для артикуляционной гимнастики использую готовые картинки и выполненные самостоятельно.</vt:lpstr>
      <vt:lpstr>«Заборчик»</vt:lpstr>
      <vt:lpstr>«Лопаточка»</vt:lpstr>
      <vt:lpstr>«Иголочка»</vt:lpstr>
      <vt:lpstr>«Чашечка»</vt:lpstr>
      <vt:lpstr>«Горка».</vt:lpstr>
      <vt:lpstr>«Грибок»</vt:lpstr>
      <vt:lpstr>               «Лошадка»</vt:lpstr>
      <vt:lpstr>                 «Качели»</vt:lpstr>
      <vt:lpstr>                    «Часики»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2016-03-15T16:58:15Z</dcterms:created>
  <dcterms:modified xsi:type="dcterms:W3CDTF">2016-03-15T18:58:06Z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