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63" r:id="rId2"/>
    <p:sldId id="264" r:id="rId3"/>
    <p:sldId id="266" r:id="rId4"/>
    <p:sldId id="265" r:id="rId5"/>
    <p:sldId id="256" r:id="rId6"/>
    <p:sldId id="258" r:id="rId7"/>
    <p:sldId id="257" r:id="rId8"/>
    <p:sldId id="259" r:id="rId9"/>
    <p:sldId id="260" r:id="rId10"/>
    <p:sldId id="261" r:id="rId11"/>
    <p:sldId id="267"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56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DCAC25-EB7F-4461-BB42-7620B25C5B3C}" type="datetimeFigureOut">
              <a:rPr lang="ru-RU" smtClean="0"/>
              <a:t>04.04.2019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215675-DC0C-4C31-A4A0-B528452F9986}" type="slidenum">
              <a:rPr lang="ru-RU" smtClean="0"/>
              <a:t>‹#›</a:t>
            </a:fld>
            <a:endParaRPr lang="ru-RU"/>
          </a:p>
        </p:txBody>
      </p:sp>
    </p:spTree>
    <p:extLst>
      <p:ext uri="{BB962C8B-B14F-4D97-AF65-F5344CB8AC3E}">
        <p14:creationId xmlns:p14="http://schemas.microsoft.com/office/powerpoint/2010/main" val="3173378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F215675-DC0C-4C31-A4A0-B528452F9986}" type="slidenum">
              <a:rPr lang="ru-RU" smtClean="0"/>
              <a:t>2</a:t>
            </a:fld>
            <a:endParaRPr lang="ru-RU"/>
          </a:p>
        </p:txBody>
      </p:sp>
    </p:spTree>
    <p:extLst>
      <p:ext uri="{BB962C8B-B14F-4D97-AF65-F5344CB8AC3E}">
        <p14:creationId xmlns:p14="http://schemas.microsoft.com/office/powerpoint/2010/main" val="2559369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F215675-DC0C-4C31-A4A0-B528452F9986}" type="slidenum">
              <a:rPr lang="ru-RU" smtClean="0"/>
              <a:t>3</a:t>
            </a:fld>
            <a:endParaRPr lang="ru-RU"/>
          </a:p>
        </p:txBody>
      </p:sp>
    </p:spTree>
    <p:extLst>
      <p:ext uri="{BB962C8B-B14F-4D97-AF65-F5344CB8AC3E}">
        <p14:creationId xmlns:p14="http://schemas.microsoft.com/office/powerpoint/2010/main" val="442418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F215675-DC0C-4C31-A4A0-B528452F9986}" type="slidenum">
              <a:rPr lang="ru-RU" smtClean="0"/>
              <a:t>4</a:t>
            </a:fld>
            <a:endParaRPr lang="ru-RU"/>
          </a:p>
        </p:txBody>
      </p:sp>
    </p:spTree>
    <p:extLst>
      <p:ext uri="{BB962C8B-B14F-4D97-AF65-F5344CB8AC3E}">
        <p14:creationId xmlns:p14="http://schemas.microsoft.com/office/powerpoint/2010/main" val="1302811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4AFF48A-CFCB-4632-B622-9B7D392B570E}" type="datetimeFigureOut">
              <a:rPr lang="ru-RU" smtClean="0"/>
              <a:t>04.04.2019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0D29356-9C0A-4A09-B094-83E669E45C71}" type="slidenum">
              <a:rPr lang="ru-RU" smtClean="0"/>
              <a:t>‹#›</a:t>
            </a:fld>
            <a:endParaRPr lang="ru-RU"/>
          </a:p>
        </p:txBody>
      </p:sp>
    </p:spTree>
    <p:extLst>
      <p:ext uri="{BB962C8B-B14F-4D97-AF65-F5344CB8AC3E}">
        <p14:creationId xmlns:p14="http://schemas.microsoft.com/office/powerpoint/2010/main" val="2350235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4AFF48A-CFCB-4632-B622-9B7D392B570E}" type="datetimeFigureOut">
              <a:rPr lang="ru-RU" smtClean="0"/>
              <a:t>04.04.2019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0D29356-9C0A-4A09-B094-83E669E45C71}" type="slidenum">
              <a:rPr lang="ru-RU" smtClean="0"/>
              <a:t>‹#›</a:t>
            </a:fld>
            <a:endParaRPr lang="ru-RU"/>
          </a:p>
        </p:txBody>
      </p:sp>
    </p:spTree>
    <p:extLst>
      <p:ext uri="{BB962C8B-B14F-4D97-AF65-F5344CB8AC3E}">
        <p14:creationId xmlns:p14="http://schemas.microsoft.com/office/powerpoint/2010/main" val="3948402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4AFF48A-CFCB-4632-B622-9B7D392B570E}" type="datetimeFigureOut">
              <a:rPr lang="ru-RU" smtClean="0"/>
              <a:t>04.04.2019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0D29356-9C0A-4A09-B094-83E669E45C71}" type="slidenum">
              <a:rPr lang="ru-RU" smtClean="0"/>
              <a:t>‹#›</a:t>
            </a:fld>
            <a:endParaRPr lang="ru-RU"/>
          </a:p>
        </p:txBody>
      </p:sp>
    </p:spTree>
    <p:extLst>
      <p:ext uri="{BB962C8B-B14F-4D97-AF65-F5344CB8AC3E}">
        <p14:creationId xmlns:p14="http://schemas.microsoft.com/office/powerpoint/2010/main" val="2676739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4AFF48A-CFCB-4632-B622-9B7D392B570E}" type="datetimeFigureOut">
              <a:rPr lang="ru-RU" smtClean="0"/>
              <a:t>04.04.2019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0D29356-9C0A-4A09-B094-83E669E45C71}" type="slidenum">
              <a:rPr lang="ru-RU" smtClean="0"/>
              <a:t>‹#›</a:t>
            </a:fld>
            <a:endParaRPr lang="ru-RU"/>
          </a:p>
        </p:txBody>
      </p:sp>
    </p:spTree>
    <p:extLst>
      <p:ext uri="{BB962C8B-B14F-4D97-AF65-F5344CB8AC3E}">
        <p14:creationId xmlns:p14="http://schemas.microsoft.com/office/powerpoint/2010/main" val="3681925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4AFF48A-CFCB-4632-B622-9B7D392B570E}" type="datetimeFigureOut">
              <a:rPr lang="ru-RU" smtClean="0"/>
              <a:t>04.04.2019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0D29356-9C0A-4A09-B094-83E669E45C71}" type="slidenum">
              <a:rPr lang="ru-RU" smtClean="0"/>
              <a:t>‹#›</a:t>
            </a:fld>
            <a:endParaRPr lang="ru-RU"/>
          </a:p>
        </p:txBody>
      </p:sp>
    </p:spTree>
    <p:extLst>
      <p:ext uri="{BB962C8B-B14F-4D97-AF65-F5344CB8AC3E}">
        <p14:creationId xmlns:p14="http://schemas.microsoft.com/office/powerpoint/2010/main" val="2981217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4AFF48A-CFCB-4632-B622-9B7D392B570E}" type="datetimeFigureOut">
              <a:rPr lang="ru-RU" smtClean="0"/>
              <a:t>04.04.2019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0D29356-9C0A-4A09-B094-83E669E45C71}" type="slidenum">
              <a:rPr lang="ru-RU" smtClean="0"/>
              <a:t>‹#›</a:t>
            </a:fld>
            <a:endParaRPr lang="ru-RU"/>
          </a:p>
        </p:txBody>
      </p:sp>
    </p:spTree>
    <p:extLst>
      <p:ext uri="{BB962C8B-B14F-4D97-AF65-F5344CB8AC3E}">
        <p14:creationId xmlns:p14="http://schemas.microsoft.com/office/powerpoint/2010/main" val="2596492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4AFF48A-CFCB-4632-B622-9B7D392B570E}" type="datetimeFigureOut">
              <a:rPr lang="ru-RU" smtClean="0"/>
              <a:t>04.04.2019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0D29356-9C0A-4A09-B094-83E669E45C71}" type="slidenum">
              <a:rPr lang="ru-RU" smtClean="0"/>
              <a:t>‹#›</a:t>
            </a:fld>
            <a:endParaRPr lang="ru-RU"/>
          </a:p>
        </p:txBody>
      </p:sp>
    </p:spTree>
    <p:extLst>
      <p:ext uri="{BB962C8B-B14F-4D97-AF65-F5344CB8AC3E}">
        <p14:creationId xmlns:p14="http://schemas.microsoft.com/office/powerpoint/2010/main" val="4155005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4AFF48A-CFCB-4632-B622-9B7D392B570E}" type="datetimeFigureOut">
              <a:rPr lang="ru-RU" smtClean="0"/>
              <a:t>04.04.2019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0D29356-9C0A-4A09-B094-83E669E45C71}" type="slidenum">
              <a:rPr lang="ru-RU" smtClean="0"/>
              <a:t>‹#›</a:t>
            </a:fld>
            <a:endParaRPr lang="ru-RU"/>
          </a:p>
        </p:txBody>
      </p:sp>
    </p:spTree>
    <p:extLst>
      <p:ext uri="{BB962C8B-B14F-4D97-AF65-F5344CB8AC3E}">
        <p14:creationId xmlns:p14="http://schemas.microsoft.com/office/powerpoint/2010/main" val="4096160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4AFF48A-CFCB-4632-B622-9B7D392B570E}" type="datetimeFigureOut">
              <a:rPr lang="ru-RU" smtClean="0"/>
              <a:t>04.04.2019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0D29356-9C0A-4A09-B094-83E669E45C71}" type="slidenum">
              <a:rPr lang="ru-RU" smtClean="0"/>
              <a:t>‹#›</a:t>
            </a:fld>
            <a:endParaRPr lang="ru-RU"/>
          </a:p>
        </p:txBody>
      </p:sp>
    </p:spTree>
    <p:extLst>
      <p:ext uri="{BB962C8B-B14F-4D97-AF65-F5344CB8AC3E}">
        <p14:creationId xmlns:p14="http://schemas.microsoft.com/office/powerpoint/2010/main" val="2182633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4AFF48A-CFCB-4632-B622-9B7D392B570E}" type="datetimeFigureOut">
              <a:rPr lang="ru-RU" smtClean="0"/>
              <a:t>04.04.2019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0D29356-9C0A-4A09-B094-83E669E45C71}" type="slidenum">
              <a:rPr lang="ru-RU" smtClean="0"/>
              <a:t>‹#›</a:t>
            </a:fld>
            <a:endParaRPr lang="ru-RU"/>
          </a:p>
        </p:txBody>
      </p:sp>
    </p:spTree>
    <p:extLst>
      <p:ext uri="{BB962C8B-B14F-4D97-AF65-F5344CB8AC3E}">
        <p14:creationId xmlns:p14="http://schemas.microsoft.com/office/powerpoint/2010/main" val="3632420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4AFF48A-CFCB-4632-B622-9B7D392B570E}" type="datetimeFigureOut">
              <a:rPr lang="ru-RU" smtClean="0"/>
              <a:t>04.04.2019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0D29356-9C0A-4A09-B094-83E669E45C71}" type="slidenum">
              <a:rPr lang="ru-RU" smtClean="0"/>
              <a:t>‹#›</a:t>
            </a:fld>
            <a:endParaRPr lang="ru-RU"/>
          </a:p>
        </p:txBody>
      </p:sp>
    </p:spTree>
    <p:extLst>
      <p:ext uri="{BB962C8B-B14F-4D97-AF65-F5344CB8AC3E}">
        <p14:creationId xmlns:p14="http://schemas.microsoft.com/office/powerpoint/2010/main" val="1067344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AFF48A-CFCB-4632-B622-9B7D392B570E}" type="datetimeFigureOut">
              <a:rPr lang="ru-RU" smtClean="0"/>
              <a:t>04.04.2019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D29356-9C0A-4A09-B094-83E669E45C71}" type="slidenum">
              <a:rPr lang="ru-RU" smtClean="0"/>
              <a:t>‹#›</a:t>
            </a:fld>
            <a:endParaRPr lang="ru-RU"/>
          </a:p>
        </p:txBody>
      </p:sp>
    </p:spTree>
    <p:extLst>
      <p:ext uri="{BB962C8B-B14F-4D97-AF65-F5344CB8AC3E}">
        <p14:creationId xmlns:p14="http://schemas.microsoft.com/office/powerpoint/2010/main" val="12619218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jpeg"/><Relationship Id="rId7" Type="http://schemas.openxmlformats.org/officeDocument/2006/relationships/image" Target="../media/image41.jpeg"/><Relationship Id="rId2" Type="http://schemas.openxmlformats.org/officeDocument/2006/relationships/image" Target="../media/image3.png"/><Relationship Id="rId1" Type="http://schemas.openxmlformats.org/officeDocument/2006/relationships/slideLayout" Target="../slideLayouts/slideLayout7.xml"/><Relationship Id="rId6" Type="http://schemas.microsoft.com/office/2007/relationships/hdphoto" Target="../media/hdphoto21.wdp"/><Relationship Id="rId5" Type="http://schemas.openxmlformats.org/officeDocument/2006/relationships/image" Target="../media/image40.png"/><Relationship Id="rId10" Type="http://schemas.openxmlformats.org/officeDocument/2006/relationships/image" Target="../media/image43.jpeg"/><Relationship Id="rId4" Type="http://schemas.openxmlformats.org/officeDocument/2006/relationships/image" Target="../media/image39.jpeg"/><Relationship Id="rId9" Type="http://schemas.microsoft.com/office/2007/relationships/hdphoto" Target="../media/hdphoto22.wdp"/></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4.png"/><Relationship Id="rId7" Type="http://schemas.microsoft.com/office/2007/relationships/hdphoto" Target="../media/hdphoto2.wdp"/><Relationship Id="rId12" Type="http://schemas.microsoft.com/office/2007/relationships/hdphoto" Target="../media/hdphoto4.wdp"/><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9.png"/><Relationship Id="rId5" Type="http://schemas.openxmlformats.org/officeDocument/2006/relationships/image" Target="../media/image5.jpeg"/><Relationship Id="rId10" Type="http://schemas.microsoft.com/office/2007/relationships/hdphoto" Target="../media/hdphoto3.wdp"/><Relationship Id="rId4" Type="http://schemas.microsoft.com/office/2007/relationships/hdphoto" Target="../media/hdphoto1.wdp"/><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10.png"/><Relationship Id="rId7"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11.png"/><Relationship Id="rId10" Type="http://schemas.openxmlformats.org/officeDocument/2006/relationships/image" Target="../media/image15.jpeg"/><Relationship Id="rId4" Type="http://schemas.microsoft.com/office/2007/relationships/hdphoto" Target="../media/hdphoto5.wdp"/><Relationship Id="rId9" Type="http://schemas.openxmlformats.org/officeDocument/2006/relationships/image" Target="../media/image14.jpeg"/></Relationships>
</file>

<file path=ppt/slides/_rels/slide7.xml.rels><?xml version="1.0" encoding="UTF-8" standalone="yes"?>
<Relationships xmlns="http://schemas.openxmlformats.org/package/2006/relationships"><Relationship Id="rId8" Type="http://schemas.microsoft.com/office/2007/relationships/hdphoto" Target="../media/hdphoto8.wdp"/><Relationship Id="rId13" Type="http://schemas.openxmlformats.org/officeDocument/2006/relationships/image" Target="../media/image22.png"/><Relationship Id="rId3" Type="http://schemas.openxmlformats.org/officeDocument/2006/relationships/image" Target="../media/image16.png"/><Relationship Id="rId7" Type="http://schemas.openxmlformats.org/officeDocument/2006/relationships/image" Target="../media/image19.png"/><Relationship Id="rId12" Type="http://schemas.openxmlformats.org/officeDocument/2006/relationships/image" Target="http://www.coollady.ru/pic/0003/068/30_1.jpg" TargetMode="External"/><Relationship Id="rId2" Type="http://schemas.openxmlformats.org/officeDocument/2006/relationships/image" Target="../media/image3.png"/><Relationship Id="rId16" Type="http://schemas.microsoft.com/office/2007/relationships/hdphoto" Target="../media/hdphoto11.wdp"/><Relationship Id="rId1" Type="http://schemas.openxmlformats.org/officeDocument/2006/relationships/slideLayout" Target="../slideLayouts/slideLayout2.xml"/><Relationship Id="rId6" Type="http://schemas.openxmlformats.org/officeDocument/2006/relationships/image" Target="../media/image18.jpeg"/><Relationship Id="rId11" Type="http://schemas.microsoft.com/office/2007/relationships/hdphoto" Target="../media/hdphoto9.wdp"/><Relationship Id="rId5" Type="http://schemas.openxmlformats.org/officeDocument/2006/relationships/image" Target="../media/image17.png"/><Relationship Id="rId15" Type="http://schemas.openxmlformats.org/officeDocument/2006/relationships/image" Target="../media/image23.png"/><Relationship Id="rId10" Type="http://schemas.openxmlformats.org/officeDocument/2006/relationships/image" Target="../media/image21.png"/><Relationship Id="rId4" Type="http://schemas.microsoft.com/office/2007/relationships/hdphoto" Target="../media/hdphoto7.wdp"/><Relationship Id="rId9" Type="http://schemas.openxmlformats.org/officeDocument/2006/relationships/image" Target="../media/image20.png"/><Relationship Id="rId14" Type="http://schemas.microsoft.com/office/2007/relationships/hdphoto" Target="../media/hdphoto10.wdp"/></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29.png"/><Relationship Id="rId3" Type="http://schemas.openxmlformats.org/officeDocument/2006/relationships/image" Target="../media/image24.png"/><Relationship Id="rId7" Type="http://schemas.microsoft.com/office/2007/relationships/hdphoto" Target="../media/hdphoto13.wdp"/><Relationship Id="rId12" Type="http://schemas.microsoft.com/office/2007/relationships/hdphoto" Target="../media/hdphoto15.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28.png"/><Relationship Id="rId5" Type="http://schemas.microsoft.com/office/2007/relationships/hdphoto" Target="../media/hdphoto12.wdp"/><Relationship Id="rId10" Type="http://schemas.openxmlformats.org/officeDocument/2006/relationships/image" Target="http://hameleons.com/uploads/posts/2011-07/1311480601_pshenica.jpg" TargetMode="External"/><Relationship Id="rId4" Type="http://schemas.openxmlformats.org/officeDocument/2006/relationships/image" Target="../media/image25.png"/><Relationship Id="rId9" Type="http://schemas.microsoft.com/office/2007/relationships/hdphoto" Target="../media/hdphoto14.wdp"/><Relationship Id="rId14" Type="http://schemas.microsoft.com/office/2007/relationships/hdphoto" Target="../media/hdphoto16.wdp"/></Relationships>
</file>

<file path=ppt/slides/_rels/slide9.xml.rels><?xml version="1.0" encoding="UTF-8" standalone="yes"?>
<Relationships xmlns="http://schemas.openxmlformats.org/package/2006/relationships"><Relationship Id="rId8" Type="http://schemas.openxmlformats.org/officeDocument/2006/relationships/image" Target="../media/image33.jpeg"/><Relationship Id="rId13" Type="http://schemas.microsoft.com/office/2007/relationships/hdphoto" Target="../media/hdphoto20.wdp"/><Relationship Id="rId3" Type="http://schemas.openxmlformats.org/officeDocument/2006/relationships/image" Target="../media/image30.jpeg"/><Relationship Id="rId7" Type="http://schemas.microsoft.com/office/2007/relationships/hdphoto" Target="../media/hdphoto18.wdp"/><Relationship Id="rId12" Type="http://schemas.openxmlformats.org/officeDocument/2006/relationships/image" Target="../media/image36.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2.png"/><Relationship Id="rId11" Type="http://schemas.microsoft.com/office/2007/relationships/hdphoto" Target="../media/hdphoto19.wdp"/><Relationship Id="rId5" Type="http://schemas.microsoft.com/office/2007/relationships/hdphoto" Target="../media/hdphoto17.wdp"/><Relationship Id="rId10" Type="http://schemas.openxmlformats.org/officeDocument/2006/relationships/image" Target="../media/image35.png"/><Relationship Id="rId4" Type="http://schemas.openxmlformats.org/officeDocument/2006/relationships/image" Target="../media/image31.png"/><Relationship Id="rId9" Type="http://schemas.openxmlformats.org/officeDocument/2006/relationships/image" Target="../media/image34.jpeg"/><Relationship Id="rId1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a:srcRect t="1248"/>
          <a:stretch/>
        </p:blipFill>
        <p:spPr>
          <a:xfrm>
            <a:off x="0" y="0"/>
            <a:ext cx="9144000" cy="6858000"/>
          </a:xfrm>
          <a:prstGeom prst="rect">
            <a:avLst/>
          </a:prstGeom>
        </p:spPr>
      </p:pic>
      <p:pic>
        <p:nvPicPr>
          <p:cNvPr id="2" name="Рисунок 1"/>
          <p:cNvPicPr>
            <a:picLocks noChangeAspect="1"/>
          </p:cNvPicPr>
          <p:nvPr/>
        </p:nvPicPr>
        <p:blipFill>
          <a:blip r:embed="rId3"/>
          <a:stretch>
            <a:fillRect/>
          </a:stretch>
        </p:blipFill>
        <p:spPr>
          <a:xfrm>
            <a:off x="700103" y="0"/>
            <a:ext cx="1889924" cy="2274005"/>
          </a:xfrm>
          <a:prstGeom prst="rect">
            <a:avLst/>
          </a:prstGeom>
        </p:spPr>
      </p:pic>
      <p:sp>
        <p:nvSpPr>
          <p:cNvPr id="5" name="Прямоугольник 4"/>
          <p:cNvSpPr/>
          <p:nvPr/>
        </p:nvSpPr>
        <p:spPr>
          <a:xfrm>
            <a:off x="1475656" y="188640"/>
            <a:ext cx="7039197" cy="1508105"/>
          </a:xfrm>
          <a:prstGeom prst="rect">
            <a:avLst/>
          </a:prstGeom>
        </p:spPr>
        <p:txBody>
          <a:bodyPr wrap="square">
            <a:spAutoFit/>
          </a:bodyPr>
          <a:lstStyle/>
          <a:p>
            <a:pPr algn="ctr"/>
            <a:r>
              <a:rPr lang="ru-RU" sz="2000" b="1" dirty="0"/>
              <a:t> </a:t>
            </a:r>
            <a:r>
              <a:rPr lang="ru-RU" sz="2000" b="1" dirty="0" smtClean="0"/>
              <a:t>             </a:t>
            </a:r>
            <a:r>
              <a:rPr lang="ru-RU" b="1" dirty="0" smtClean="0">
                <a:latin typeface="Times New Roman" panose="02020603050405020304" pitchFamily="18" charset="0"/>
                <a:cs typeface="Times New Roman" panose="02020603050405020304" pitchFamily="18" charset="0"/>
              </a:rPr>
              <a:t>Управление </a:t>
            </a:r>
            <a:r>
              <a:rPr lang="ru-RU" b="1" dirty="0">
                <a:latin typeface="Times New Roman" panose="02020603050405020304" pitchFamily="18" charset="0"/>
                <a:cs typeface="Times New Roman" panose="02020603050405020304" pitchFamily="18" charset="0"/>
              </a:rPr>
              <a:t>дошкольного образования</a:t>
            </a:r>
          </a:p>
          <a:p>
            <a:pPr algn="ctr"/>
            <a:r>
              <a:rPr lang="ru-RU" b="1" dirty="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Администрации </a:t>
            </a:r>
            <a:r>
              <a:rPr lang="ru-RU" b="1" dirty="0">
                <a:latin typeface="Times New Roman" panose="02020603050405020304" pitchFamily="18" charset="0"/>
                <a:cs typeface="Times New Roman" panose="02020603050405020304" pitchFamily="18" charset="0"/>
              </a:rPr>
              <a:t>г. Глазова Удмуртской Республики</a:t>
            </a:r>
          </a:p>
          <a:p>
            <a:pPr algn="ctr"/>
            <a:r>
              <a:rPr lang="ru-RU" b="1" dirty="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Муниципальное </a:t>
            </a:r>
            <a:r>
              <a:rPr lang="ru-RU" b="1" dirty="0">
                <a:latin typeface="Times New Roman" panose="02020603050405020304" pitchFamily="18" charset="0"/>
                <a:cs typeface="Times New Roman" panose="02020603050405020304" pitchFamily="18" charset="0"/>
              </a:rPr>
              <a:t>бюджетное</a:t>
            </a:r>
          </a:p>
          <a:p>
            <a:pPr algn="ctr"/>
            <a:r>
              <a:rPr lang="ru-RU" b="1" dirty="0">
                <a:latin typeface="Times New Roman" panose="02020603050405020304" pitchFamily="18" charset="0"/>
                <a:cs typeface="Times New Roman" panose="02020603050405020304" pitchFamily="18" charset="0"/>
              </a:rPr>
              <a:t>             </a:t>
            </a:r>
            <a:r>
              <a:rPr lang="ru-RU" b="1" dirty="0" smtClean="0">
                <a:latin typeface="Times New Roman" panose="02020603050405020304" pitchFamily="18" charset="0"/>
                <a:cs typeface="Times New Roman" panose="02020603050405020304" pitchFamily="18" charset="0"/>
              </a:rPr>
              <a:t>  </a:t>
            </a:r>
            <a:r>
              <a:rPr lang="ru-RU" b="1" dirty="0">
                <a:latin typeface="Times New Roman" panose="02020603050405020304" pitchFamily="18" charset="0"/>
                <a:cs typeface="Times New Roman" panose="02020603050405020304" pitchFamily="18" charset="0"/>
              </a:rPr>
              <a:t>дошкольное образовательное учреждение</a:t>
            </a:r>
          </a:p>
          <a:p>
            <a:pPr algn="ctr"/>
            <a:r>
              <a:rPr lang="ru-RU" b="1" dirty="0">
                <a:latin typeface="Times New Roman" panose="02020603050405020304" pitchFamily="18" charset="0"/>
                <a:cs typeface="Times New Roman" panose="02020603050405020304" pitchFamily="18" charset="0"/>
              </a:rPr>
              <a:t>	                «Детский сад № 49»	</a:t>
            </a:r>
          </a:p>
        </p:txBody>
      </p:sp>
      <p:sp>
        <p:nvSpPr>
          <p:cNvPr id="6" name="Прямоугольник 5"/>
          <p:cNvSpPr/>
          <p:nvPr/>
        </p:nvSpPr>
        <p:spPr>
          <a:xfrm>
            <a:off x="1126249" y="3106727"/>
            <a:ext cx="6891502" cy="3046988"/>
          </a:xfrm>
          <a:prstGeom prst="rect">
            <a:avLst/>
          </a:prstGeom>
        </p:spPr>
        <p:txBody>
          <a:bodyPr wrap="none">
            <a:spAutoFit/>
          </a:bodyPr>
          <a:lstStyle/>
          <a:p>
            <a:pPr algn="ctr"/>
            <a:r>
              <a:rPr lang="ru-RU" sz="4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«Подбери узор»</a:t>
            </a:r>
          </a:p>
          <a:p>
            <a:pPr algn="ct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a:p>
            <a:pPr algn="ctr"/>
            <a:endPar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a:p>
            <a:pPr algn="ctr"/>
            <a:endPar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a:p>
            <a:pPr algn="ct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a:p>
            <a:pPr algn="ctr"/>
            <a:endPar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a:p>
            <a:pPr algn="ctr"/>
            <a:endPar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a:p>
            <a:pPr algn="ct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a:p>
            <a:pPr algn="ctr"/>
            <a:r>
              <a:rPr lang="ru-RU"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Составила </a:t>
            </a:r>
            <a:r>
              <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 Горбушина С.Н</a:t>
            </a:r>
            <a:endParaRPr lang="ru-RU"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21357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Рисунок 25"/>
          <p:cNvPicPr>
            <a:picLocks noChangeAspect="1"/>
          </p:cNvPicPr>
          <p:nvPr/>
        </p:nvPicPr>
        <p:blipFill>
          <a:blip r:embed="rId2"/>
          <a:stretch>
            <a:fillRect/>
          </a:stretch>
        </p:blipFill>
        <p:spPr>
          <a:xfrm>
            <a:off x="0" y="0"/>
            <a:ext cx="9144000" cy="6858000"/>
          </a:xfrm>
          <a:prstGeom prst="rect">
            <a:avLst/>
          </a:prstGeom>
        </p:spPr>
      </p:pic>
      <p:grpSp>
        <p:nvGrpSpPr>
          <p:cNvPr id="2" name="Группа 1"/>
          <p:cNvGrpSpPr/>
          <p:nvPr/>
        </p:nvGrpSpPr>
        <p:grpSpPr>
          <a:xfrm>
            <a:off x="1690656" y="3346474"/>
            <a:ext cx="1960880" cy="1683385"/>
            <a:chOff x="0" y="0"/>
            <a:chExt cx="1961497" cy="1683719"/>
          </a:xfrm>
          <a:solidFill>
            <a:schemeClr val="accent5">
              <a:lumMod val="20000"/>
              <a:lumOff val="80000"/>
            </a:schemeClr>
          </a:solidFill>
        </p:grpSpPr>
        <p:sp>
          <p:nvSpPr>
            <p:cNvPr id="3" name="Шестиугольник 2"/>
            <p:cNvSpPr/>
            <p:nvPr/>
          </p:nvSpPr>
          <p:spPr>
            <a:xfrm>
              <a:off x="0" y="0"/>
              <a:ext cx="1961497" cy="1683719"/>
            </a:xfrm>
            <a:prstGeom prst="hexagon">
              <a:avLst>
                <a:gd name="adj" fmla="val 25000"/>
                <a:gd name="vf" fmla="val 115470"/>
              </a:avLst>
            </a:prstGeom>
            <a:grpFill/>
          </p:spPr>
          <p:style>
            <a:lnRef idx="2">
              <a:schemeClr val="dk1"/>
            </a:lnRef>
            <a:fillRef idx="1">
              <a:schemeClr val="lt1"/>
            </a:fillRef>
            <a:effectRef idx="0">
              <a:schemeClr val="dk1"/>
            </a:effectRef>
            <a:fontRef idx="minor">
              <a:schemeClr val="dk1"/>
            </a:fontRef>
          </p:style>
          <p:txBody>
            <a:bodyPr/>
            <a:lstStyle/>
            <a:p>
              <a:endParaRPr lang="ru-RU"/>
            </a:p>
          </p:txBody>
        </p:sp>
        <p:sp>
          <p:nvSpPr>
            <p:cNvPr id="4" name="Шестиугольник 4"/>
            <p:cNvSpPr/>
            <p:nvPr/>
          </p:nvSpPr>
          <p:spPr>
            <a:xfrm>
              <a:off x="303768" y="260750"/>
              <a:ext cx="1353961" cy="1162219"/>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0" tIns="82550" rIns="0" bIns="82550" numCol="1" spcCol="1270" anchor="ctr" anchorCtr="0">
              <a:noAutofit/>
            </a:bodyPr>
            <a:lstStyle/>
            <a:p>
              <a:endParaRPr lang="ru-RU"/>
            </a:p>
          </p:txBody>
        </p:sp>
      </p:grpSp>
      <p:grpSp>
        <p:nvGrpSpPr>
          <p:cNvPr id="5" name="Группа 4"/>
          <p:cNvGrpSpPr/>
          <p:nvPr/>
        </p:nvGrpSpPr>
        <p:grpSpPr>
          <a:xfrm>
            <a:off x="3323531" y="4307491"/>
            <a:ext cx="1960880" cy="1683385"/>
            <a:chOff x="0" y="0"/>
            <a:chExt cx="1961497" cy="1683719"/>
          </a:xfrm>
          <a:solidFill>
            <a:schemeClr val="accent5">
              <a:lumMod val="20000"/>
              <a:lumOff val="80000"/>
            </a:schemeClr>
          </a:solidFill>
        </p:grpSpPr>
        <p:sp>
          <p:nvSpPr>
            <p:cNvPr id="6" name="Шестиугольник 5"/>
            <p:cNvSpPr/>
            <p:nvPr/>
          </p:nvSpPr>
          <p:spPr>
            <a:xfrm>
              <a:off x="0" y="0"/>
              <a:ext cx="1961497" cy="1683719"/>
            </a:xfrm>
            <a:prstGeom prst="hexagon">
              <a:avLst>
                <a:gd name="adj" fmla="val 25000"/>
                <a:gd name="vf" fmla="val 115470"/>
              </a:avLst>
            </a:prstGeom>
            <a:grpFill/>
          </p:spPr>
          <p:style>
            <a:lnRef idx="2">
              <a:schemeClr val="dk1"/>
            </a:lnRef>
            <a:fillRef idx="1">
              <a:schemeClr val="lt1"/>
            </a:fillRef>
            <a:effectRef idx="0">
              <a:schemeClr val="dk1"/>
            </a:effectRef>
            <a:fontRef idx="minor">
              <a:schemeClr val="dk1"/>
            </a:fontRef>
          </p:style>
          <p:txBody>
            <a:bodyPr/>
            <a:lstStyle/>
            <a:p>
              <a:endParaRPr lang="ru-RU"/>
            </a:p>
          </p:txBody>
        </p:sp>
        <p:sp>
          <p:nvSpPr>
            <p:cNvPr id="7" name="Шестиугольник 4"/>
            <p:cNvSpPr/>
            <p:nvPr/>
          </p:nvSpPr>
          <p:spPr>
            <a:xfrm>
              <a:off x="303768" y="260750"/>
              <a:ext cx="1353961" cy="1162219"/>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0" tIns="82550" rIns="0" bIns="82550" numCol="1" spcCol="1270" anchor="ctr" anchorCtr="0">
              <a:noAutofit/>
            </a:bodyPr>
            <a:lstStyle/>
            <a:p>
              <a:endParaRPr lang="ru-RU"/>
            </a:p>
          </p:txBody>
        </p:sp>
      </p:grpSp>
      <p:grpSp>
        <p:nvGrpSpPr>
          <p:cNvPr id="8" name="Группа 7"/>
          <p:cNvGrpSpPr/>
          <p:nvPr/>
        </p:nvGrpSpPr>
        <p:grpSpPr>
          <a:xfrm>
            <a:off x="5009119" y="3346473"/>
            <a:ext cx="1960880" cy="1683385"/>
            <a:chOff x="0" y="0"/>
            <a:chExt cx="1961497" cy="1683719"/>
          </a:xfrm>
          <a:solidFill>
            <a:schemeClr val="accent5">
              <a:lumMod val="20000"/>
              <a:lumOff val="80000"/>
            </a:schemeClr>
          </a:solidFill>
        </p:grpSpPr>
        <p:sp>
          <p:nvSpPr>
            <p:cNvPr id="9" name="Шестиугольник 8"/>
            <p:cNvSpPr/>
            <p:nvPr/>
          </p:nvSpPr>
          <p:spPr>
            <a:xfrm>
              <a:off x="0" y="0"/>
              <a:ext cx="1961497" cy="1683719"/>
            </a:xfrm>
            <a:prstGeom prst="hexagon">
              <a:avLst>
                <a:gd name="adj" fmla="val 25000"/>
                <a:gd name="vf" fmla="val 115470"/>
              </a:avLst>
            </a:prstGeom>
            <a:grpFill/>
          </p:spPr>
          <p:style>
            <a:lnRef idx="2">
              <a:schemeClr val="dk1"/>
            </a:lnRef>
            <a:fillRef idx="1">
              <a:schemeClr val="lt1"/>
            </a:fillRef>
            <a:effectRef idx="0">
              <a:schemeClr val="dk1"/>
            </a:effectRef>
            <a:fontRef idx="minor">
              <a:schemeClr val="dk1"/>
            </a:fontRef>
          </p:style>
          <p:txBody>
            <a:bodyPr/>
            <a:lstStyle/>
            <a:p>
              <a:endParaRPr lang="ru-RU"/>
            </a:p>
          </p:txBody>
        </p:sp>
        <p:sp>
          <p:nvSpPr>
            <p:cNvPr id="10" name="Шестиугольник 4"/>
            <p:cNvSpPr/>
            <p:nvPr/>
          </p:nvSpPr>
          <p:spPr>
            <a:xfrm>
              <a:off x="303768" y="260750"/>
              <a:ext cx="1353961" cy="1162219"/>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0" tIns="82550" rIns="0" bIns="82550" numCol="1" spcCol="1270" anchor="ctr" anchorCtr="0">
              <a:noAutofit/>
            </a:bodyPr>
            <a:lstStyle/>
            <a:p>
              <a:endParaRPr lang="ru-RU"/>
            </a:p>
          </p:txBody>
        </p:sp>
      </p:grpSp>
      <p:grpSp>
        <p:nvGrpSpPr>
          <p:cNvPr id="11" name="Группа 10"/>
          <p:cNvGrpSpPr/>
          <p:nvPr/>
        </p:nvGrpSpPr>
        <p:grpSpPr>
          <a:xfrm>
            <a:off x="5009120" y="1530015"/>
            <a:ext cx="1960880" cy="1683385"/>
            <a:chOff x="0" y="0"/>
            <a:chExt cx="1961497" cy="1683719"/>
          </a:xfrm>
          <a:solidFill>
            <a:schemeClr val="accent5">
              <a:lumMod val="20000"/>
              <a:lumOff val="80000"/>
            </a:schemeClr>
          </a:solidFill>
        </p:grpSpPr>
        <p:sp>
          <p:nvSpPr>
            <p:cNvPr id="12" name="Шестиугольник 11"/>
            <p:cNvSpPr/>
            <p:nvPr/>
          </p:nvSpPr>
          <p:spPr>
            <a:xfrm>
              <a:off x="0" y="0"/>
              <a:ext cx="1961497" cy="1683719"/>
            </a:xfrm>
            <a:prstGeom prst="hexagon">
              <a:avLst>
                <a:gd name="adj" fmla="val 25000"/>
                <a:gd name="vf" fmla="val 115470"/>
              </a:avLst>
            </a:prstGeom>
            <a:grpFill/>
          </p:spPr>
          <p:style>
            <a:lnRef idx="2">
              <a:schemeClr val="dk1"/>
            </a:lnRef>
            <a:fillRef idx="1">
              <a:schemeClr val="lt1"/>
            </a:fillRef>
            <a:effectRef idx="0">
              <a:schemeClr val="dk1"/>
            </a:effectRef>
            <a:fontRef idx="minor">
              <a:schemeClr val="dk1"/>
            </a:fontRef>
          </p:style>
          <p:txBody>
            <a:bodyPr/>
            <a:lstStyle/>
            <a:p>
              <a:endParaRPr lang="ru-RU"/>
            </a:p>
          </p:txBody>
        </p:sp>
        <p:sp>
          <p:nvSpPr>
            <p:cNvPr id="13" name="Шестиугольник 4"/>
            <p:cNvSpPr/>
            <p:nvPr/>
          </p:nvSpPr>
          <p:spPr>
            <a:xfrm>
              <a:off x="303768" y="260750"/>
              <a:ext cx="1353961" cy="1162219"/>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0" tIns="82550" rIns="0" bIns="82550" numCol="1" spcCol="1270" anchor="ctr" anchorCtr="0">
              <a:noAutofit/>
            </a:bodyPr>
            <a:lstStyle/>
            <a:p>
              <a:endParaRPr lang="ru-RU"/>
            </a:p>
          </p:txBody>
        </p:sp>
      </p:grpSp>
      <p:grpSp>
        <p:nvGrpSpPr>
          <p:cNvPr id="14" name="Группа 13"/>
          <p:cNvGrpSpPr/>
          <p:nvPr/>
        </p:nvGrpSpPr>
        <p:grpSpPr>
          <a:xfrm>
            <a:off x="3351913" y="611420"/>
            <a:ext cx="1960880" cy="1683385"/>
            <a:chOff x="0" y="0"/>
            <a:chExt cx="1961497" cy="1683719"/>
          </a:xfrm>
          <a:solidFill>
            <a:schemeClr val="accent5">
              <a:lumMod val="20000"/>
              <a:lumOff val="80000"/>
            </a:schemeClr>
          </a:solidFill>
        </p:grpSpPr>
        <p:sp>
          <p:nvSpPr>
            <p:cNvPr id="15" name="Шестиугольник 14"/>
            <p:cNvSpPr/>
            <p:nvPr/>
          </p:nvSpPr>
          <p:spPr>
            <a:xfrm>
              <a:off x="0" y="0"/>
              <a:ext cx="1961497" cy="1683719"/>
            </a:xfrm>
            <a:prstGeom prst="hexagon">
              <a:avLst>
                <a:gd name="adj" fmla="val 25000"/>
                <a:gd name="vf" fmla="val 115470"/>
              </a:avLst>
            </a:prstGeom>
            <a:grpFill/>
          </p:spPr>
          <p:style>
            <a:lnRef idx="2">
              <a:schemeClr val="dk1"/>
            </a:lnRef>
            <a:fillRef idx="1">
              <a:schemeClr val="lt1"/>
            </a:fillRef>
            <a:effectRef idx="0">
              <a:schemeClr val="dk1"/>
            </a:effectRef>
            <a:fontRef idx="minor">
              <a:schemeClr val="dk1"/>
            </a:fontRef>
          </p:style>
          <p:txBody>
            <a:bodyPr/>
            <a:lstStyle/>
            <a:p>
              <a:endParaRPr lang="ru-RU"/>
            </a:p>
          </p:txBody>
        </p:sp>
        <p:sp>
          <p:nvSpPr>
            <p:cNvPr id="16" name="Шестиугольник 4"/>
            <p:cNvSpPr/>
            <p:nvPr/>
          </p:nvSpPr>
          <p:spPr>
            <a:xfrm>
              <a:off x="303768" y="260750"/>
              <a:ext cx="1353961" cy="1162219"/>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0" tIns="82550" rIns="0" bIns="82550" numCol="1" spcCol="1270" anchor="ctr" anchorCtr="0">
              <a:noAutofit/>
            </a:bodyPr>
            <a:lstStyle/>
            <a:p>
              <a:endParaRPr lang="ru-RU"/>
            </a:p>
          </p:txBody>
        </p:sp>
      </p:grpSp>
      <p:grpSp>
        <p:nvGrpSpPr>
          <p:cNvPr id="17" name="Группа 16"/>
          <p:cNvGrpSpPr/>
          <p:nvPr/>
        </p:nvGrpSpPr>
        <p:grpSpPr>
          <a:xfrm>
            <a:off x="1694706" y="1484784"/>
            <a:ext cx="1960880" cy="1683385"/>
            <a:chOff x="0" y="0"/>
            <a:chExt cx="1961497" cy="1683719"/>
          </a:xfrm>
          <a:solidFill>
            <a:schemeClr val="accent5">
              <a:lumMod val="20000"/>
              <a:lumOff val="80000"/>
            </a:schemeClr>
          </a:solidFill>
        </p:grpSpPr>
        <p:sp>
          <p:nvSpPr>
            <p:cNvPr id="18" name="Шестиугольник 17"/>
            <p:cNvSpPr/>
            <p:nvPr/>
          </p:nvSpPr>
          <p:spPr>
            <a:xfrm>
              <a:off x="0" y="0"/>
              <a:ext cx="1961497" cy="1683719"/>
            </a:xfrm>
            <a:prstGeom prst="hexagon">
              <a:avLst>
                <a:gd name="adj" fmla="val 25000"/>
                <a:gd name="vf" fmla="val 115470"/>
              </a:avLst>
            </a:prstGeom>
            <a:grpFill/>
          </p:spPr>
          <p:style>
            <a:lnRef idx="2">
              <a:schemeClr val="dk1"/>
            </a:lnRef>
            <a:fillRef idx="1">
              <a:schemeClr val="lt1"/>
            </a:fillRef>
            <a:effectRef idx="0">
              <a:schemeClr val="dk1"/>
            </a:effectRef>
            <a:fontRef idx="minor">
              <a:schemeClr val="dk1"/>
            </a:fontRef>
          </p:style>
          <p:txBody>
            <a:bodyPr/>
            <a:lstStyle/>
            <a:p>
              <a:endParaRPr lang="ru-RU"/>
            </a:p>
          </p:txBody>
        </p:sp>
        <p:sp>
          <p:nvSpPr>
            <p:cNvPr id="19" name="Шестиугольник 4"/>
            <p:cNvSpPr/>
            <p:nvPr/>
          </p:nvSpPr>
          <p:spPr>
            <a:xfrm>
              <a:off x="303768" y="260750"/>
              <a:ext cx="1353961" cy="1162219"/>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0" tIns="82550" rIns="0" bIns="82550" numCol="1" spcCol="1270" anchor="ctr" anchorCtr="0">
              <a:noAutofit/>
            </a:bodyPr>
            <a:lstStyle/>
            <a:p>
              <a:endParaRPr lang="ru-RU"/>
            </a:p>
          </p:txBody>
        </p:sp>
      </p:grpSp>
      <p:pic>
        <p:nvPicPr>
          <p:cNvPr id="6146" name="Picture 2" descr="byJMpmW6K1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8239" y="1530015"/>
            <a:ext cx="1573813" cy="157381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descr="83147065_0d095bf60b30894d806385dd7848a73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6541" y="3432515"/>
            <a:ext cx="1209040" cy="15113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descr="85978723_large_VC31C"/>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422801" y="3346474"/>
            <a:ext cx="1266188" cy="1519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5" descr="76567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27203" y="4479822"/>
            <a:ext cx="1338722" cy="133872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descr="tatarskie-uzoryi-kartinki-4"/>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val="0"/>
              </a:ext>
            </a:extLst>
          </a:blip>
          <a:srcRect l="8806" t="14595" r="12069" b="14588"/>
          <a:stretch/>
        </p:blipFill>
        <p:spPr bwMode="auto">
          <a:xfrm rot="732699">
            <a:off x="5095459" y="1874896"/>
            <a:ext cx="1657206" cy="993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7" descr="400_F_48305928_paKZVM36nq5RFivMUlHw7ZDeqDfQPMJ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52471" y="764704"/>
            <a:ext cx="1456650" cy="12867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4406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Рисунок 25"/>
          <p:cNvPicPr>
            <a:picLocks noChangeAspect="1"/>
          </p:cNvPicPr>
          <p:nvPr/>
        </p:nvPicPr>
        <p:blipFill>
          <a:blip r:embed="rId2"/>
          <a:stretch>
            <a:fillRect/>
          </a:stretch>
        </p:blipFill>
        <p:spPr>
          <a:xfrm>
            <a:off x="0" y="0"/>
            <a:ext cx="9144000" cy="6858000"/>
          </a:xfrm>
          <a:prstGeom prst="rect">
            <a:avLst/>
          </a:prstGeom>
        </p:spPr>
      </p:pic>
      <p:sp>
        <p:nvSpPr>
          <p:cNvPr id="20" name="Прямоугольник 19"/>
          <p:cNvSpPr/>
          <p:nvPr/>
        </p:nvSpPr>
        <p:spPr>
          <a:xfrm>
            <a:off x="899592" y="2564904"/>
            <a:ext cx="7690055" cy="769441"/>
          </a:xfrm>
          <a:prstGeom prst="rect">
            <a:avLst/>
          </a:prstGeom>
        </p:spPr>
        <p:txBody>
          <a:bodyPr wrap="none">
            <a:spAutoFit/>
          </a:bodyPr>
          <a:lstStyle/>
          <a:p>
            <a:pPr algn="ctr"/>
            <a:r>
              <a:rPr lang="ru-RU"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Спасибо за внимание!</a:t>
            </a:r>
            <a:endParaRPr lang="ru-RU"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71794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stretch>
            <a:fillRect/>
          </a:stretch>
        </p:blipFill>
        <p:spPr>
          <a:xfrm>
            <a:off x="0" y="0"/>
            <a:ext cx="9144000" cy="6858000"/>
          </a:xfrm>
          <a:prstGeom prst="rect">
            <a:avLst/>
          </a:prstGeom>
        </p:spPr>
      </p:pic>
      <p:sp>
        <p:nvSpPr>
          <p:cNvPr id="7" name="Прямоугольник 6"/>
          <p:cNvSpPr/>
          <p:nvPr/>
        </p:nvSpPr>
        <p:spPr>
          <a:xfrm>
            <a:off x="179512" y="260648"/>
            <a:ext cx="8784976" cy="6145272"/>
          </a:xfrm>
          <a:prstGeom prst="rect">
            <a:avLst/>
          </a:prstGeom>
        </p:spPr>
        <p:txBody>
          <a:bodyPr wrap="square">
            <a:spAutoFit/>
          </a:bodyPr>
          <a:lstStyle/>
          <a:p>
            <a:pPr algn="just" fontAlgn="t">
              <a:lnSpc>
                <a:spcPct val="150000"/>
              </a:lnSpc>
              <a:spcBef>
                <a:spcPts val="375"/>
              </a:spcBef>
              <a:spcAft>
                <a:spcPts val="375"/>
              </a:spcAft>
            </a:pPr>
            <a:r>
              <a:rPr lang="ru-RU" sz="2000" dirty="0" smtClean="0">
                <a:solidFill>
                  <a:srgbClr val="231F20"/>
                </a:solidFill>
                <a:latin typeface="Times New Roman" panose="02020603050405020304" pitchFamily="18" charset="0"/>
                <a:ea typeface="Times New Roman" panose="02020603050405020304" pitchFamily="18" charset="0"/>
              </a:rPr>
              <a:t>         </a:t>
            </a:r>
            <a:r>
              <a:rPr lang="ru-RU" sz="20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Реализация регионального компонента сейчас очень актуальна в ДОУ.</a:t>
            </a:r>
            <a:endParaRPr lang="ru-RU" sz="2000"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ru-RU" sz="20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Ведь мы продолжаем себя в детях. И хотим, чтобы они были лучше, совершеннее нас. В общем, мы хотим вырастить  гражданина. Но высокое чувство гражданственности не рождается само по себе. Его надо пробуждать в растущем человеке и как можно раньше. </a:t>
            </a:r>
            <a:endParaRPr lang="ru-RU" sz="2000" dirty="0" smtClean="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pP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     Дошкольный </a:t>
            </a:r>
            <a:r>
              <a:rPr lang="ru-RU" sz="2000" dirty="0">
                <a:latin typeface="Times New Roman" panose="02020603050405020304" pitchFamily="18" charset="0"/>
                <a:cs typeface="Times New Roman" panose="02020603050405020304" pitchFamily="18" charset="0"/>
              </a:rPr>
              <a:t>возраст является наиболее  благоприятным   периодом  для восприятия и усвоения  культуры  любой  нации, народа</a:t>
            </a:r>
            <a:r>
              <a:rPr lang="ru-RU" sz="2000" dirty="0" smtClean="0">
                <a:latin typeface="Times New Roman" panose="02020603050405020304" pitchFamily="18" charset="0"/>
                <a:cs typeface="Times New Roman" panose="02020603050405020304" pitchFamily="18" charset="0"/>
              </a:rPr>
              <a:t>.</a:t>
            </a:r>
            <a:r>
              <a:rPr lang="ru-RU" sz="2000" dirty="0">
                <a:latin typeface="Times New Roman" panose="02020603050405020304" pitchFamily="18" charset="0"/>
                <a:cs typeface="Times New Roman" panose="02020603050405020304" pitchFamily="18" charset="0"/>
              </a:rPr>
              <a:t> Дети практически все усваивают по принципу подражания. </a:t>
            </a:r>
            <a:endParaRPr lang="ru-RU" sz="2000" dirty="0" smtClean="0">
              <a:latin typeface="Times New Roman" panose="02020603050405020304" pitchFamily="18" charset="0"/>
              <a:cs typeface="Times New Roman" panose="02020603050405020304" pitchFamily="18" charset="0"/>
            </a:endParaRPr>
          </a:p>
          <a:p>
            <a:pPr algn="just">
              <a:lnSpc>
                <a:spcPct val="150000"/>
              </a:lnSpc>
            </a:pPr>
            <a:r>
              <a:rPr lang="ru-RU" sz="2000" dirty="0" smtClean="0">
                <a:solidFill>
                  <a:srgbClr val="000000"/>
                </a:solidFill>
                <a:latin typeface="Times New Roman" panose="02020603050405020304" pitchFamily="18" charset="0"/>
                <a:ea typeface="Times New Roman" panose="02020603050405020304" pitchFamily="18" charset="0"/>
              </a:rPr>
              <a:t>        Удмурты </a:t>
            </a:r>
            <a:r>
              <a:rPr lang="ru-RU" sz="2000" dirty="0">
                <a:solidFill>
                  <a:srgbClr val="000000"/>
                </a:solidFill>
                <a:latin typeface="Times New Roman" panose="02020603050405020304" pitchFamily="18" charset="0"/>
                <a:ea typeface="Times New Roman" panose="02020603050405020304" pitchFamily="18" charset="0"/>
              </a:rPr>
              <a:t>говорят: «Не научившись любить свой народ, не сможешь уважать людей других наций, их язык». Но национальное высыхает, исчезает, если нет национальных песен, забыты обряды, появляются Иваны не помнящие  родства. Он не будет уважать и свою культуру (как можно уважать то, что не знаешь?), тем  более </a:t>
            </a:r>
            <a:r>
              <a:rPr lang="ru-RU" sz="2000" dirty="0" smtClean="0">
                <a:solidFill>
                  <a:srgbClr val="000000"/>
                </a:solidFill>
                <a:latin typeface="Times New Roman" panose="02020603050405020304" pitchFamily="18" charset="0"/>
                <a:ea typeface="Times New Roman" panose="02020603050405020304" pitchFamily="18" charset="0"/>
              </a:rPr>
              <a:t>другую.</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40759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stretch>
            <a:fillRect/>
          </a:stretch>
        </p:blipFill>
        <p:spPr>
          <a:xfrm>
            <a:off x="0" y="0"/>
            <a:ext cx="9144000" cy="6858000"/>
          </a:xfrm>
          <a:prstGeom prst="rect">
            <a:avLst/>
          </a:prstGeom>
        </p:spPr>
      </p:pic>
      <p:sp>
        <p:nvSpPr>
          <p:cNvPr id="2" name="Прямоугольник 1"/>
          <p:cNvSpPr/>
          <p:nvPr/>
        </p:nvSpPr>
        <p:spPr>
          <a:xfrm>
            <a:off x="359532" y="332656"/>
            <a:ext cx="8424936" cy="6038641"/>
          </a:xfrm>
          <a:prstGeom prst="rect">
            <a:avLst/>
          </a:prstGeom>
        </p:spPr>
        <p:txBody>
          <a:bodyPr wrap="square">
            <a:spAutoFit/>
          </a:bodyPr>
          <a:lstStyle/>
          <a:p>
            <a:pPr indent="228600" algn="just">
              <a:lnSpc>
                <a:spcPct val="150000"/>
              </a:lnSpc>
              <a:spcAft>
                <a:spcPts val="0"/>
              </a:spcAft>
            </a:pPr>
            <a:r>
              <a:rPr lang="ru-RU" dirty="0" smtClean="0">
                <a:solidFill>
                  <a:srgbClr val="000000"/>
                </a:solidFill>
                <a:latin typeface="Times New Roman" panose="02020603050405020304" pitchFamily="18" charset="0"/>
                <a:ea typeface="Times New Roman" panose="02020603050405020304" pitchFamily="18" charset="0"/>
              </a:rPr>
              <a:t>       </a:t>
            </a:r>
            <a:r>
              <a:rPr lang="ru-RU" sz="2000" dirty="0" smtClean="0">
                <a:solidFill>
                  <a:srgbClr val="000000"/>
                </a:solidFill>
                <a:latin typeface="Times New Roman" panose="02020603050405020304" pitchFamily="18" charset="0"/>
                <a:ea typeface="Times New Roman" panose="02020603050405020304" pitchFamily="18" charset="0"/>
              </a:rPr>
              <a:t>Каждая </a:t>
            </a:r>
            <a:r>
              <a:rPr lang="ru-RU" sz="2000" dirty="0">
                <a:solidFill>
                  <a:srgbClr val="000000"/>
                </a:solidFill>
                <a:latin typeface="Times New Roman" panose="02020603050405020304" pitchFamily="18" charset="0"/>
                <a:ea typeface="Times New Roman" panose="02020603050405020304" pitchFamily="18" charset="0"/>
              </a:rPr>
              <a:t>нация достойна огромного уважения своей историей, самобытной философией, нравственными и эстетическими понятиями. Но в наше время все чаще сталкиваешься с проблемой  обрусения удмуртского народа. А с исчезновением  языка  исчезнет и сам народ, чтобы не случилось  непоправимого необходимо работа с детьми именно с дошкольного возраста</a:t>
            </a:r>
            <a:r>
              <a:rPr lang="ru-RU" sz="2000" dirty="0" smtClean="0">
                <a:solidFill>
                  <a:srgbClr val="000000"/>
                </a:solidFill>
                <a:latin typeface="Times New Roman" panose="02020603050405020304" pitchFamily="18" charset="0"/>
                <a:ea typeface="Times New Roman" panose="02020603050405020304" pitchFamily="18" charset="0"/>
              </a:rPr>
              <a:t>.</a:t>
            </a:r>
            <a:r>
              <a:rPr lang="ru-RU" dirty="0"/>
              <a:t> </a:t>
            </a:r>
            <a:endParaRPr lang="ru-RU" dirty="0" smtClean="0"/>
          </a:p>
          <a:p>
            <a:pPr indent="228600" algn="just">
              <a:lnSpc>
                <a:spcPct val="150000"/>
              </a:lnSpc>
              <a:spcAft>
                <a:spcPts val="0"/>
              </a:spcAft>
            </a:pPr>
            <a:r>
              <a:rPr lang="ru-RU" sz="2000" dirty="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      Одним </a:t>
            </a:r>
            <a:r>
              <a:rPr lang="ru-RU" sz="2000" dirty="0">
                <a:latin typeface="Times New Roman" panose="02020603050405020304" pitchFamily="18" charset="0"/>
                <a:cs typeface="Times New Roman" panose="02020603050405020304" pitchFamily="18" charset="0"/>
              </a:rPr>
              <a:t>из важнейших средств воздействия на ребенка-дошкольника при формировании нравственно-патриотических чувств является игра. Наряду с народными фольклорными играми, способствующими развитию физических, психических, интеллектуальных возможностей детей, в дошкольных учреждениях значительное место занимают учебно-развивающие игры.</a:t>
            </a:r>
            <a:br>
              <a:rPr lang="ru-RU" sz="2000" dirty="0">
                <a:latin typeface="Times New Roman" panose="02020603050405020304" pitchFamily="18" charset="0"/>
                <a:cs typeface="Times New Roman" panose="02020603050405020304" pitchFamily="18" charset="0"/>
              </a:rPr>
            </a:br>
            <a:endParaRPr lang="ru-RU" sz="20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98451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a:stretch>
            <a:fillRect/>
          </a:stretch>
        </p:blipFill>
        <p:spPr>
          <a:xfrm>
            <a:off x="0" y="-171886"/>
            <a:ext cx="9144000" cy="6858000"/>
          </a:xfrm>
          <a:prstGeom prst="rect">
            <a:avLst/>
          </a:prstGeom>
        </p:spPr>
      </p:pic>
      <p:sp>
        <p:nvSpPr>
          <p:cNvPr id="2" name="TextBox 1"/>
          <p:cNvSpPr txBox="1"/>
          <p:nvPr/>
        </p:nvSpPr>
        <p:spPr>
          <a:xfrm>
            <a:off x="467544" y="548680"/>
            <a:ext cx="8280920" cy="4585871"/>
          </a:xfrm>
          <a:prstGeom prst="rect">
            <a:avLst/>
          </a:prstGeom>
          <a:noFill/>
        </p:spPr>
        <p:txBody>
          <a:bodyPr wrap="square" rtlCol="0">
            <a:spAutoFit/>
          </a:bodyPr>
          <a:lstStyle/>
          <a:p>
            <a:pPr algn="just"/>
            <a:r>
              <a:rPr lang="ru-RU" dirty="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Сегодня я хочу познакомить </a:t>
            </a:r>
            <a:r>
              <a:rPr lang="ru-RU" sz="2000" dirty="0" smtClean="0">
                <a:latin typeface="Times New Roman" panose="02020603050405020304" pitchFamily="18" charset="0"/>
                <a:cs typeface="Times New Roman" panose="02020603050405020304" pitchFamily="18" charset="0"/>
              </a:rPr>
              <a:t>вас с игрой, разработанный мною: </a:t>
            </a:r>
          </a:p>
          <a:p>
            <a:pPr algn="just">
              <a:lnSpc>
                <a:spcPct val="150000"/>
              </a:lnSpc>
            </a:pPr>
            <a:endParaRPr lang="ru-RU" sz="2000" b="1" dirty="0" smtClean="0">
              <a:latin typeface="Times New Roman" panose="02020603050405020304" pitchFamily="18" charset="0"/>
              <a:cs typeface="Times New Roman" panose="02020603050405020304" pitchFamily="18" charset="0"/>
            </a:endParaRPr>
          </a:p>
          <a:p>
            <a:pPr algn="ctr">
              <a:lnSpc>
                <a:spcPct val="150000"/>
              </a:lnSpc>
            </a:pPr>
            <a:r>
              <a:rPr lang="ru-RU" sz="2800" b="1" dirty="0" smtClean="0">
                <a:latin typeface="Times New Roman" panose="02020603050405020304" pitchFamily="18" charset="0"/>
                <a:cs typeface="Times New Roman" panose="02020603050405020304" pitchFamily="18" charset="0"/>
              </a:rPr>
              <a:t>«Подбери узор»</a:t>
            </a:r>
          </a:p>
          <a:p>
            <a:pPr algn="just">
              <a:lnSpc>
                <a:spcPct val="200000"/>
              </a:lnSpc>
            </a:pPr>
            <a:r>
              <a:rPr lang="ru-RU" sz="2000" b="1" dirty="0" smtClean="0">
                <a:latin typeface="Times New Roman" panose="02020603050405020304" pitchFamily="18" charset="0"/>
                <a:cs typeface="Times New Roman" panose="02020603050405020304" pitchFamily="18" charset="0"/>
              </a:rPr>
              <a:t>Цель: </a:t>
            </a:r>
            <a:r>
              <a:rPr lang="ru-RU" sz="2000" dirty="0" smtClean="0">
                <a:latin typeface="Times New Roman" panose="02020603050405020304" pitchFamily="18" charset="0"/>
                <a:cs typeface="Times New Roman" panose="02020603050405020304" pitchFamily="18" charset="0"/>
              </a:rPr>
              <a:t>знакомить детей  с национальной одеждой некоторых народов (удмурты, русские, татары), прививать интерес к национальной культуре</a:t>
            </a:r>
            <a:r>
              <a:rPr lang="ru-RU" dirty="0" smtClean="0"/>
              <a:t/>
            </a:r>
            <a:br>
              <a:rPr lang="ru-RU" dirty="0" smtClean="0"/>
            </a:br>
            <a:r>
              <a:rPr lang="ru-RU" sz="2000" b="1" dirty="0" smtClean="0">
                <a:latin typeface="Times New Roman" panose="02020603050405020304" pitchFamily="18" charset="0"/>
                <a:cs typeface="Times New Roman" panose="02020603050405020304" pitchFamily="18" charset="0"/>
              </a:rPr>
              <a:t>Материал: </a:t>
            </a:r>
            <a:r>
              <a:rPr lang="ru-RU" sz="2000" dirty="0" smtClean="0">
                <a:latin typeface="Times New Roman" panose="02020603050405020304" pitchFamily="18" charset="0"/>
                <a:cs typeface="Times New Roman" panose="02020603050405020304" pitchFamily="18" charset="0"/>
              </a:rPr>
              <a:t>карточки с нарисованным узором и национальными куклами.</a:t>
            </a:r>
            <a:br>
              <a:rPr lang="ru-RU" sz="2000" dirty="0" smtClean="0">
                <a:latin typeface="Times New Roman" panose="02020603050405020304" pitchFamily="18" charset="0"/>
                <a:cs typeface="Times New Roman" panose="02020603050405020304" pitchFamily="18" charset="0"/>
              </a:rPr>
            </a:br>
            <a:r>
              <a:rPr lang="ru-RU" sz="2000" b="1" dirty="0" smtClean="0">
                <a:latin typeface="Times New Roman" panose="02020603050405020304" pitchFamily="18" charset="0"/>
                <a:cs typeface="Times New Roman" panose="02020603050405020304" pitchFamily="18" charset="0"/>
              </a:rPr>
              <a:t>Правила игры: </a:t>
            </a:r>
            <a:r>
              <a:rPr lang="ru-RU" sz="2000" dirty="0" smtClean="0">
                <a:latin typeface="Times New Roman" panose="02020603050405020304" pitchFamily="18" charset="0"/>
                <a:cs typeface="Times New Roman" panose="02020603050405020304" pitchFamily="18" charset="0"/>
              </a:rPr>
              <a:t>Воспитатель раздаёт детям карточки с изображением национальных кукол. Нужно подобрать узор к соответствующей кукле.</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38749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Рисунок 36"/>
          <p:cNvPicPr>
            <a:picLocks noChangeAspect="1"/>
          </p:cNvPicPr>
          <p:nvPr/>
        </p:nvPicPr>
        <p:blipFill>
          <a:blip r:embed="rId2"/>
          <a:stretch>
            <a:fillRect/>
          </a:stretch>
        </p:blipFill>
        <p:spPr>
          <a:xfrm>
            <a:off x="0" y="0"/>
            <a:ext cx="9144000" cy="6858000"/>
          </a:xfrm>
          <a:prstGeom prst="rect">
            <a:avLst/>
          </a:prstGeom>
        </p:spPr>
      </p:pic>
      <p:grpSp>
        <p:nvGrpSpPr>
          <p:cNvPr id="6" name="Группа 5"/>
          <p:cNvGrpSpPr/>
          <p:nvPr/>
        </p:nvGrpSpPr>
        <p:grpSpPr>
          <a:xfrm>
            <a:off x="5974604" y="1205780"/>
            <a:ext cx="1961497" cy="1683719"/>
            <a:chOff x="6679462" y="1440163"/>
            <a:chExt cx="1961497" cy="1683719"/>
          </a:xfrm>
          <a:solidFill>
            <a:schemeClr val="bg2"/>
          </a:solidFill>
        </p:grpSpPr>
        <p:sp>
          <p:nvSpPr>
            <p:cNvPr id="7" name="Шестиугольник 6"/>
            <p:cNvSpPr/>
            <p:nvPr/>
          </p:nvSpPr>
          <p:spPr>
            <a:xfrm>
              <a:off x="6679462" y="1440163"/>
              <a:ext cx="1961497" cy="1683719"/>
            </a:xfrm>
            <a:prstGeom prst="hexagon">
              <a:avLst>
                <a:gd name="adj" fmla="val 25000"/>
                <a:gd name="vf" fmla="val 115470"/>
              </a:avLst>
            </a:prstGeom>
            <a:grpFill/>
          </p:spPr>
          <p:style>
            <a:lnRef idx="2">
              <a:schemeClr val="dk1"/>
            </a:lnRef>
            <a:fillRef idx="1">
              <a:schemeClr val="lt1"/>
            </a:fillRef>
            <a:effectRef idx="0">
              <a:schemeClr val="dk1"/>
            </a:effectRef>
            <a:fontRef idx="minor">
              <a:schemeClr val="dk1"/>
            </a:fontRef>
          </p:style>
        </p:sp>
        <p:sp>
          <p:nvSpPr>
            <p:cNvPr id="8" name="Шестиугольник 4"/>
            <p:cNvSpPr/>
            <p:nvPr/>
          </p:nvSpPr>
          <p:spPr>
            <a:xfrm>
              <a:off x="6983230" y="1700913"/>
              <a:ext cx="1353961" cy="1162219"/>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0" tIns="82550" rIns="0" bIns="82550" numCol="1" spcCol="1270" anchor="ctr" anchorCtr="0">
              <a:noAutofit/>
            </a:bodyPr>
            <a:lstStyle/>
            <a:p>
              <a:pPr lvl="0" algn="ctr" defTabSz="2889250">
                <a:lnSpc>
                  <a:spcPct val="90000"/>
                </a:lnSpc>
                <a:spcBef>
                  <a:spcPct val="0"/>
                </a:spcBef>
                <a:spcAft>
                  <a:spcPct val="35000"/>
                </a:spcAft>
              </a:pPr>
              <a:endParaRPr lang="ru-RU" sz="6500" kern="1200"/>
            </a:p>
          </p:txBody>
        </p:sp>
      </p:grpSp>
      <p:grpSp>
        <p:nvGrpSpPr>
          <p:cNvPr id="12" name="Группа 11"/>
          <p:cNvGrpSpPr/>
          <p:nvPr/>
        </p:nvGrpSpPr>
        <p:grpSpPr>
          <a:xfrm>
            <a:off x="6055953" y="3502570"/>
            <a:ext cx="1960880" cy="1683385"/>
            <a:chOff x="0" y="0"/>
            <a:chExt cx="1961497" cy="1683719"/>
          </a:xfrm>
          <a:solidFill>
            <a:schemeClr val="bg2"/>
          </a:solidFill>
        </p:grpSpPr>
        <p:sp>
          <p:nvSpPr>
            <p:cNvPr id="13" name="Шестиугольник 12"/>
            <p:cNvSpPr/>
            <p:nvPr/>
          </p:nvSpPr>
          <p:spPr>
            <a:xfrm>
              <a:off x="0" y="0"/>
              <a:ext cx="1961497" cy="1683719"/>
            </a:xfrm>
            <a:prstGeom prst="hexagon">
              <a:avLst>
                <a:gd name="adj" fmla="val 25000"/>
                <a:gd name="vf" fmla="val 115470"/>
              </a:avLst>
            </a:prstGeom>
            <a:grpFill/>
          </p:spPr>
          <p:style>
            <a:lnRef idx="2">
              <a:schemeClr val="dk1"/>
            </a:lnRef>
            <a:fillRef idx="1">
              <a:schemeClr val="lt1"/>
            </a:fillRef>
            <a:effectRef idx="0">
              <a:schemeClr val="dk1"/>
            </a:effectRef>
            <a:fontRef idx="minor">
              <a:schemeClr val="dk1"/>
            </a:fontRef>
          </p:style>
          <p:txBody>
            <a:bodyPr/>
            <a:lstStyle/>
            <a:p>
              <a:endParaRPr lang="ru-RU"/>
            </a:p>
          </p:txBody>
        </p:sp>
        <p:sp>
          <p:nvSpPr>
            <p:cNvPr id="14" name="Шестиугольник 4"/>
            <p:cNvSpPr/>
            <p:nvPr/>
          </p:nvSpPr>
          <p:spPr>
            <a:xfrm>
              <a:off x="303768" y="260750"/>
              <a:ext cx="1353961" cy="1162219"/>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0" tIns="82550" rIns="0" bIns="82550" numCol="1" spcCol="1270" anchor="ctr" anchorCtr="0">
              <a:noAutofit/>
            </a:bodyPr>
            <a:lstStyle/>
            <a:p>
              <a:endParaRPr lang="ru-RU"/>
            </a:p>
          </p:txBody>
        </p:sp>
      </p:grpSp>
      <p:grpSp>
        <p:nvGrpSpPr>
          <p:cNvPr id="57" name="Группа 56"/>
          <p:cNvGrpSpPr/>
          <p:nvPr/>
        </p:nvGrpSpPr>
        <p:grpSpPr>
          <a:xfrm>
            <a:off x="3266295" y="2211652"/>
            <a:ext cx="3189422" cy="2282472"/>
            <a:chOff x="0" y="0"/>
            <a:chExt cx="1961497" cy="1683719"/>
          </a:xfrm>
          <a:solidFill>
            <a:schemeClr val="bg2"/>
          </a:solidFill>
        </p:grpSpPr>
        <p:sp>
          <p:nvSpPr>
            <p:cNvPr id="58" name="Шестиугольник 57"/>
            <p:cNvSpPr/>
            <p:nvPr/>
          </p:nvSpPr>
          <p:spPr>
            <a:xfrm>
              <a:off x="0" y="0"/>
              <a:ext cx="1961497" cy="1683719"/>
            </a:xfrm>
            <a:prstGeom prst="hexagon">
              <a:avLst>
                <a:gd name="adj" fmla="val 25000"/>
                <a:gd name="vf" fmla="val 115470"/>
              </a:avLst>
            </a:prstGeom>
            <a:grpFill/>
          </p:spPr>
          <p:style>
            <a:lnRef idx="2">
              <a:schemeClr val="dk1"/>
            </a:lnRef>
            <a:fillRef idx="1">
              <a:schemeClr val="lt1"/>
            </a:fillRef>
            <a:effectRef idx="0">
              <a:schemeClr val="dk1"/>
            </a:effectRef>
            <a:fontRef idx="minor">
              <a:schemeClr val="dk1"/>
            </a:fontRef>
          </p:style>
          <p:txBody>
            <a:bodyPr/>
            <a:lstStyle/>
            <a:p>
              <a:endParaRPr lang="ru-RU"/>
            </a:p>
          </p:txBody>
        </p:sp>
        <p:sp>
          <p:nvSpPr>
            <p:cNvPr id="59" name="Шестиугольник 4"/>
            <p:cNvSpPr/>
            <p:nvPr/>
          </p:nvSpPr>
          <p:spPr>
            <a:xfrm>
              <a:off x="303768" y="260750"/>
              <a:ext cx="1353961" cy="1162219"/>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0" tIns="82550" rIns="0" bIns="82550" numCol="1" spcCol="1270" anchor="ctr" anchorCtr="0">
              <a:noAutofit/>
            </a:bodyPr>
            <a:lstStyle/>
            <a:p>
              <a:endParaRPr lang="ru-RU"/>
            </a:p>
          </p:txBody>
        </p:sp>
      </p:grpSp>
      <p:grpSp>
        <p:nvGrpSpPr>
          <p:cNvPr id="60" name="Группа 59"/>
          <p:cNvGrpSpPr/>
          <p:nvPr/>
        </p:nvGrpSpPr>
        <p:grpSpPr>
          <a:xfrm>
            <a:off x="1704852" y="1432090"/>
            <a:ext cx="1960880" cy="1683385"/>
            <a:chOff x="0" y="0"/>
            <a:chExt cx="1961497" cy="1683719"/>
          </a:xfrm>
          <a:solidFill>
            <a:schemeClr val="bg2"/>
          </a:solidFill>
        </p:grpSpPr>
        <p:sp>
          <p:nvSpPr>
            <p:cNvPr id="61" name="Шестиугольник 60"/>
            <p:cNvSpPr/>
            <p:nvPr/>
          </p:nvSpPr>
          <p:spPr>
            <a:xfrm>
              <a:off x="0" y="0"/>
              <a:ext cx="1961497" cy="1683719"/>
            </a:xfrm>
            <a:prstGeom prst="hexagon">
              <a:avLst>
                <a:gd name="adj" fmla="val 25000"/>
                <a:gd name="vf" fmla="val 115470"/>
              </a:avLst>
            </a:prstGeom>
            <a:grpFill/>
          </p:spPr>
          <p:style>
            <a:lnRef idx="2">
              <a:schemeClr val="dk1"/>
            </a:lnRef>
            <a:fillRef idx="1">
              <a:schemeClr val="lt1"/>
            </a:fillRef>
            <a:effectRef idx="0">
              <a:schemeClr val="dk1"/>
            </a:effectRef>
            <a:fontRef idx="minor">
              <a:schemeClr val="dk1"/>
            </a:fontRef>
          </p:style>
          <p:txBody>
            <a:bodyPr/>
            <a:lstStyle/>
            <a:p>
              <a:endParaRPr lang="ru-RU"/>
            </a:p>
          </p:txBody>
        </p:sp>
        <p:sp>
          <p:nvSpPr>
            <p:cNvPr id="62" name="Шестиугольник 4"/>
            <p:cNvSpPr/>
            <p:nvPr/>
          </p:nvSpPr>
          <p:spPr>
            <a:xfrm>
              <a:off x="303768" y="260750"/>
              <a:ext cx="1353961" cy="1162219"/>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0" tIns="82550" rIns="0" bIns="82550" numCol="1" spcCol="1270" anchor="ctr" anchorCtr="0">
              <a:noAutofit/>
            </a:bodyPr>
            <a:lstStyle/>
            <a:p>
              <a:endParaRPr lang="ru-RU"/>
            </a:p>
          </p:txBody>
        </p:sp>
      </p:grpSp>
      <p:grpSp>
        <p:nvGrpSpPr>
          <p:cNvPr id="63" name="Группа 62"/>
          <p:cNvGrpSpPr/>
          <p:nvPr/>
        </p:nvGrpSpPr>
        <p:grpSpPr>
          <a:xfrm>
            <a:off x="3906256" y="404664"/>
            <a:ext cx="1960880" cy="1683385"/>
            <a:chOff x="0" y="0"/>
            <a:chExt cx="1961497" cy="1683719"/>
          </a:xfrm>
          <a:solidFill>
            <a:schemeClr val="bg2"/>
          </a:solidFill>
        </p:grpSpPr>
        <p:sp>
          <p:nvSpPr>
            <p:cNvPr id="64" name="Шестиугольник 63"/>
            <p:cNvSpPr/>
            <p:nvPr/>
          </p:nvSpPr>
          <p:spPr>
            <a:xfrm>
              <a:off x="0" y="0"/>
              <a:ext cx="1961497" cy="1683719"/>
            </a:xfrm>
            <a:prstGeom prst="hexagon">
              <a:avLst>
                <a:gd name="adj" fmla="val 25000"/>
                <a:gd name="vf" fmla="val 115470"/>
              </a:avLst>
            </a:prstGeom>
            <a:grpFill/>
          </p:spPr>
          <p:style>
            <a:lnRef idx="2">
              <a:schemeClr val="dk1"/>
            </a:lnRef>
            <a:fillRef idx="1">
              <a:schemeClr val="lt1"/>
            </a:fillRef>
            <a:effectRef idx="0">
              <a:schemeClr val="dk1"/>
            </a:effectRef>
            <a:fontRef idx="minor">
              <a:schemeClr val="dk1"/>
            </a:fontRef>
          </p:style>
          <p:txBody>
            <a:bodyPr/>
            <a:lstStyle/>
            <a:p>
              <a:endParaRPr lang="ru-RU"/>
            </a:p>
          </p:txBody>
        </p:sp>
        <p:sp>
          <p:nvSpPr>
            <p:cNvPr id="65" name="Шестиугольник 4"/>
            <p:cNvSpPr/>
            <p:nvPr/>
          </p:nvSpPr>
          <p:spPr>
            <a:xfrm>
              <a:off x="303768" y="260750"/>
              <a:ext cx="1353961" cy="1162219"/>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0" tIns="82550" rIns="0" bIns="82550" numCol="1" spcCol="1270" anchor="ctr" anchorCtr="0">
              <a:noAutofit/>
            </a:bodyPr>
            <a:lstStyle/>
            <a:p>
              <a:endParaRPr lang="ru-RU"/>
            </a:p>
          </p:txBody>
        </p:sp>
      </p:grpSp>
      <p:grpSp>
        <p:nvGrpSpPr>
          <p:cNvPr id="66" name="Группа 65"/>
          <p:cNvGrpSpPr/>
          <p:nvPr/>
        </p:nvGrpSpPr>
        <p:grpSpPr>
          <a:xfrm>
            <a:off x="3922904" y="4585244"/>
            <a:ext cx="1960880" cy="1683385"/>
            <a:chOff x="0" y="0"/>
            <a:chExt cx="1961497" cy="1683719"/>
          </a:xfrm>
          <a:solidFill>
            <a:schemeClr val="bg2"/>
          </a:solidFill>
        </p:grpSpPr>
        <p:sp>
          <p:nvSpPr>
            <p:cNvPr id="67" name="Шестиугольник 66"/>
            <p:cNvSpPr/>
            <p:nvPr/>
          </p:nvSpPr>
          <p:spPr>
            <a:xfrm>
              <a:off x="0" y="0"/>
              <a:ext cx="1961497" cy="1683719"/>
            </a:xfrm>
            <a:prstGeom prst="hexagon">
              <a:avLst>
                <a:gd name="adj" fmla="val 25000"/>
                <a:gd name="vf" fmla="val 115470"/>
              </a:avLst>
            </a:prstGeom>
            <a:grpFill/>
          </p:spPr>
          <p:style>
            <a:lnRef idx="2">
              <a:schemeClr val="dk1"/>
            </a:lnRef>
            <a:fillRef idx="1">
              <a:schemeClr val="lt1"/>
            </a:fillRef>
            <a:effectRef idx="0">
              <a:schemeClr val="dk1"/>
            </a:effectRef>
            <a:fontRef idx="minor">
              <a:schemeClr val="dk1"/>
            </a:fontRef>
          </p:style>
          <p:txBody>
            <a:bodyPr/>
            <a:lstStyle/>
            <a:p>
              <a:endParaRPr lang="ru-RU"/>
            </a:p>
          </p:txBody>
        </p:sp>
        <p:sp>
          <p:nvSpPr>
            <p:cNvPr id="68" name="Шестиугольник 4"/>
            <p:cNvSpPr/>
            <p:nvPr/>
          </p:nvSpPr>
          <p:spPr>
            <a:xfrm>
              <a:off x="303768" y="260750"/>
              <a:ext cx="1353961" cy="1162219"/>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0" tIns="82550" rIns="0" bIns="82550" numCol="1" spcCol="1270" anchor="ctr" anchorCtr="0">
              <a:noAutofit/>
            </a:bodyPr>
            <a:lstStyle/>
            <a:p>
              <a:endParaRPr lang="ru-RU"/>
            </a:p>
          </p:txBody>
        </p:sp>
      </p:grpSp>
      <p:grpSp>
        <p:nvGrpSpPr>
          <p:cNvPr id="69" name="Группа 68"/>
          <p:cNvGrpSpPr/>
          <p:nvPr/>
        </p:nvGrpSpPr>
        <p:grpSpPr>
          <a:xfrm>
            <a:off x="1704851" y="3522951"/>
            <a:ext cx="1960880" cy="1683385"/>
            <a:chOff x="0" y="0"/>
            <a:chExt cx="1961497" cy="1683719"/>
          </a:xfrm>
          <a:solidFill>
            <a:schemeClr val="bg2"/>
          </a:solidFill>
        </p:grpSpPr>
        <p:sp>
          <p:nvSpPr>
            <p:cNvPr id="70" name="Шестиугольник 69"/>
            <p:cNvSpPr/>
            <p:nvPr/>
          </p:nvSpPr>
          <p:spPr>
            <a:xfrm>
              <a:off x="0" y="0"/>
              <a:ext cx="1961497" cy="1683719"/>
            </a:xfrm>
            <a:prstGeom prst="hexagon">
              <a:avLst>
                <a:gd name="adj" fmla="val 25000"/>
                <a:gd name="vf" fmla="val 115470"/>
              </a:avLst>
            </a:prstGeom>
            <a:grpFill/>
          </p:spPr>
          <p:style>
            <a:lnRef idx="2">
              <a:schemeClr val="dk1"/>
            </a:lnRef>
            <a:fillRef idx="1">
              <a:schemeClr val="lt1"/>
            </a:fillRef>
            <a:effectRef idx="0">
              <a:schemeClr val="dk1"/>
            </a:effectRef>
            <a:fontRef idx="minor">
              <a:schemeClr val="dk1"/>
            </a:fontRef>
          </p:style>
          <p:txBody>
            <a:bodyPr/>
            <a:lstStyle/>
            <a:p>
              <a:endParaRPr lang="ru-RU"/>
            </a:p>
          </p:txBody>
        </p:sp>
        <p:sp>
          <p:nvSpPr>
            <p:cNvPr id="71" name="Шестиугольник 4"/>
            <p:cNvSpPr/>
            <p:nvPr/>
          </p:nvSpPr>
          <p:spPr>
            <a:xfrm>
              <a:off x="303768" y="260750"/>
              <a:ext cx="1353961" cy="1162219"/>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0" tIns="82550" rIns="0" bIns="82550" numCol="1" spcCol="1270" anchor="ctr" anchorCtr="0">
              <a:noAutofit/>
            </a:bodyPr>
            <a:lstStyle/>
            <a:p>
              <a:endParaRPr lang="ru-RU"/>
            </a:p>
          </p:txBody>
        </p:sp>
      </p:grpSp>
      <p:pic>
        <p:nvPicPr>
          <p:cNvPr id="1026" name="Picture 2" descr="tamga"/>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032479" y="1641660"/>
            <a:ext cx="1305625" cy="130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simvol-Krest-Svarog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32812" y="732878"/>
            <a:ext cx="1141062" cy="1026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D0%BE%D1%80%D0%B5%D0%BF%D0%B5%D0%B9"/>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8000" l="0" r="100000"/>
                    </a14:imgEffect>
                  </a14:imgLayer>
                </a14:imgProps>
              </a:ext>
              <a:ext uri="{28A0092B-C50C-407E-A947-70E740481C1C}">
                <a14:useLocalDpi xmlns:a14="http://schemas.microsoft.com/office/drawing/2010/main" val="0"/>
              </a:ext>
            </a:extLst>
          </a:blip>
          <a:srcRect/>
          <a:stretch>
            <a:fillRect/>
          </a:stretch>
        </p:blipFill>
        <p:spPr bwMode="auto">
          <a:xfrm>
            <a:off x="4244468" y="4636601"/>
            <a:ext cx="1436169" cy="1460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20110515134714!38"/>
          <p:cNvPicPr>
            <a:picLocks noChangeAspect="1" noChangeArrowheads="1"/>
          </p:cNvPicPr>
          <p:nvPr/>
        </p:nvPicPr>
        <p:blipFill rotWithShape="1">
          <a:blip r:embed="rId8">
            <a:extLst>
              <a:ext uri="{28A0092B-C50C-407E-A947-70E740481C1C}">
                <a14:useLocalDpi xmlns:a14="http://schemas.microsoft.com/office/drawing/2010/main" val="0"/>
              </a:ext>
            </a:extLst>
          </a:blip>
          <a:srcRect l="68137" t="33333" r="1930" b="47728"/>
          <a:stretch/>
        </p:blipFill>
        <p:spPr bwMode="auto">
          <a:xfrm>
            <a:off x="6356466" y="1556472"/>
            <a:ext cx="1197772" cy="1009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20110515134714!38"/>
          <p:cNvPicPr>
            <a:picLocks noChangeAspect="1" noChangeArrowheads="1"/>
          </p:cNvPicPr>
          <p:nvPr/>
        </p:nvPicPr>
        <p:blipFill>
          <a:blip r:embed="rId8">
            <a:extLst>
              <a:ext uri="{28A0092B-C50C-407E-A947-70E740481C1C}">
                <a14:useLocalDpi xmlns:a14="http://schemas.microsoft.com/office/drawing/2010/main" val="0"/>
              </a:ext>
            </a:extLst>
          </a:blip>
          <a:srcRect l="36275" t="78505" r="35785" b="1869"/>
          <a:stretch>
            <a:fillRect/>
          </a:stretch>
        </p:blipFill>
        <p:spPr bwMode="auto">
          <a:xfrm>
            <a:off x="2134556" y="3728512"/>
            <a:ext cx="1151095" cy="127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descr="20110515134714!38"/>
          <p:cNvPicPr>
            <a:picLocks noChangeAspect="1" noChangeArrowheads="1"/>
          </p:cNvPicPr>
          <p:nvPr/>
        </p:nvPicPr>
        <p:blipFill rotWithShape="1">
          <a:blip r:embed="rId8">
            <a:extLst>
              <a:ext uri="{28A0092B-C50C-407E-A947-70E740481C1C}">
                <a14:useLocalDpi xmlns:a14="http://schemas.microsoft.com/office/drawing/2010/main" val="0"/>
              </a:ext>
            </a:extLst>
          </a:blip>
          <a:srcRect l="35295" t="32710" r="35294" b="47664"/>
          <a:stretch/>
        </p:blipFill>
        <p:spPr bwMode="auto">
          <a:xfrm>
            <a:off x="6441498" y="3734552"/>
            <a:ext cx="1161354" cy="1219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1" descr="https://go3.imgsmail.ru/imgpreview?key=45f0a00e39f1d6b9&amp;mb=imgdb_preview_1239"/>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0" b="100000" l="23000" r="79000"/>
                    </a14:imgEffect>
                  </a14:imgLayer>
                </a14:imgProps>
              </a:ext>
              <a:ext uri="{28A0092B-C50C-407E-A947-70E740481C1C}">
                <a14:useLocalDpi xmlns:a14="http://schemas.microsoft.com/office/drawing/2010/main" val="0"/>
              </a:ext>
            </a:extLst>
          </a:blip>
          <a:srcRect/>
          <a:stretch>
            <a:fillRect/>
          </a:stretch>
        </p:blipFill>
        <p:spPr bwMode="auto">
          <a:xfrm>
            <a:off x="4171419" y="2322989"/>
            <a:ext cx="2171135" cy="2171135"/>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http://artmuseum.ru/UserFiles/Exponent/35771/35771.jpg"/>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941" b="98118" l="10788" r="89627"/>
                    </a14:imgEffect>
                  </a14:imgLayer>
                </a14:imgProps>
              </a:ext>
              <a:ext uri="{28A0092B-C50C-407E-A947-70E740481C1C}">
                <a14:useLocalDpi xmlns:a14="http://schemas.microsoft.com/office/drawing/2010/main" val="0"/>
              </a:ext>
            </a:extLst>
          </a:blip>
          <a:srcRect l="16510" t="4577" r="24045" b="967"/>
          <a:stretch/>
        </p:blipFill>
        <p:spPr bwMode="auto">
          <a:xfrm>
            <a:off x="3873979" y="2273782"/>
            <a:ext cx="856538" cy="2279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96536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Рисунок 29"/>
          <p:cNvPicPr>
            <a:picLocks noChangeAspect="1"/>
          </p:cNvPicPr>
          <p:nvPr/>
        </p:nvPicPr>
        <p:blipFill>
          <a:blip r:embed="rId2"/>
          <a:stretch>
            <a:fillRect/>
          </a:stretch>
        </p:blipFill>
        <p:spPr>
          <a:xfrm>
            <a:off x="0" y="0"/>
            <a:ext cx="9144000" cy="6858000"/>
          </a:xfrm>
          <a:prstGeom prst="rect">
            <a:avLst/>
          </a:prstGeom>
        </p:spPr>
      </p:pic>
      <p:grpSp>
        <p:nvGrpSpPr>
          <p:cNvPr id="4" name="Группа 3"/>
          <p:cNvGrpSpPr/>
          <p:nvPr/>
        </p:nvGrpSpPr>
        <p:grpSpPr>
          <a:xfrm>
            <a:off x="1941239" y="3265328"/>
            <a:ext cx="1960880" cy="1683385"/>
            <a:chOff x="0" y="0"/>
            <a:chExt cx="1961497" cy="1683719"/>
          </a:xfrm>
          <a:solidFill>
            <a:schemeClr val="bg2"/>
          </a:solidFill>
        </p:grpSpPr>
        <p:sp>
          <p:nvSpPr>
            <p:cNvPr id="5" name="Шестиугольник 4"/>
            <p:cNvSpPr/>
            <p:nvPr/>
          </p:nvSpPr>
          <p:spPr>
            <a:xfrm>
              <a:off x="0" y="0"/>
              <a:ext cx="1961497" cy="1683719"/>
            </a:xfrm>
            <a:prstGeom prst="hexagon">
              <a:avLst>
                <a:gd name="adj" fmla="val 25000"/>
                <a:gd name="vf" fmla="val 115470"/>
              </a:avLst>
            </a:prstGeom>
            <a:grpFill/>
          </p:spPr>
          <p:style>
            <a:lnRef idx="2">
              <a:schemeClr val="dk1"/>
            </a:lnRef>
            <a:fillRef idx="1">
              <a:schemeClr val="lt1"/>
            </a:fillRef>
            <a:effectRef idx="0">
              <a:schemeClr val="dk1"/>
            </a:effectRef>
            <a:fontRef idx="minor">
              <a:schemeClr val="dk1"/>
            </a:fontRef>
          </p:style>
          <p:txBody>
            <a:bodyPr/>
            <a:lstStyle/>
            <a:p>
              <a:endParaRPr lang="ru-RU"/>
            </a:p>
          </p:txBody>
        </p:sp>
        <p:sp>
          <p:nvSpPr>
            <p:cNvPr id="6" name="Шестиугольник 4"/>
            <p:cNvSpPr/>
            <p:nvPr/>
          </p:nvSpPr>
          <p:spPr>
            <a:xfrm>
              <a:off x="303768" y="260750"/>
              <a:ext cx="1353961" cy="1162219"/>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0" tIns="82550" rIns="0" bIns="82550" numCol="1" spcCol="1270" anchor="ctr" anchorCtr="0">
              <a:noAutofit/>
            </a:bodyPr>
            <a:lstStyle/>
            <a:p>
              <a:endParaRPr lang="ru-RU"/>
            </a:p>
          </p:txBody>
        </p:sp>
      </p:grpSp>
      <p:grpSp>
        <p:nvGrpSpPr>
          <p:cNvPr id="8" name="Группа 7"/>
          <p:cNvGrpSpPr/>
          <p:nvPr/>
        </p:nvGrpSpPr>
        <p:grpSpPr>
          <a:xfrm>
            <a:off x="3598446" y="4221088"/>
            <a:ext cx="1960880" cy="1683385"/>
            <a:chOff x="0" y="0"/>
            <a:chExt cx="1961497" cy="1683719"/>
          </a:xfrm>
          <a:solidFill>
            <a:schemeClr val="bg2"/>
          </a:solidFill>
        </p:grpSpPr>
        <p:sp>
          <p:nvSpPr>
            <p:cNvPr id="9" name="Шестиугольник 8"/>
            <p:cNvSpPr/>
            <p:nvPr/>
          </p:nvSpPr>
          <p:spPr>
            <a:xfrm>
              <a:off x="0" y="0"/>
              <a:ext cx="1961497" cy="1683719"/>
            </a:xfrm>
            <a:prstGeom prst="hexagon">
              <a:avLst>
                <a:gd name="adj" fmla="val 25000"/>
                <a:gd name="vf" fmla="val 115470"/>
              </a:avLst>
            </a:prstGeom>
            <a:grpFill/>
          </p:spPr>
          <p:style>
            <a:lnRef idx="2">
              <a:schemeClr val="dk1"/>
            </a:lnRef>
            <a:fillRef idx="1">
              <a:schemeClr val="lt1"/>
            </a:fillRef>
            <a:effectRef idx="0">
              <a:schemeClr val="dk1"/>
            </a:effectRef>
            <a:fontRef idx="minor">
              <a:schemeClr val="dk1"/>
            </a:fontRef>
          </p:style>
          <p:txBody>
            <a:bodyPr/>
            <a:lstStyle/>
            <a:p>
              <a:endParaRPr lang="ru-RU"/>
            </a:p>
          </p:txBody>
        </p:sp>
        <p:sp>
          <p:nvSpPr>
            <p:cNvPr id="10" name="Шестиугольник 4"/>
            <p:cNvSpPr/>
            <p:nvPr/>
          </p:nvSpPr>
          <p:spPr>
            <a:xfrm>
              <a:off x="303768" y="260750"/>
              <a:ext cx="1353961" cy="1162219"/>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0" tIns="82550" rIns="0" bIns="82550" numCol="1" spcCol="1270" anchor="ctr" anchorCtr="0">
              <a:noAutofit/>
            </a:bodyPr>
            <a:lstStyle/>
            <a:p>
              <a:endParaRPr lang="ru-RU"/>
            </a:p>
          </p:txBody>
        </p:sp>
      </p:grpSp>
      <p:grpSp>
        <p:nvGrpSpPr>
          <p:cNvPr id="11" name="Группа 10"/>
          <p:cNvGrpSpPr/>
          <p:nvPr/>
        </p:nvGrpSpPr>
        <p:grpSpPr>
          <a:xfrm>
            <a:off x="5255654" y="3256945"/>
            <a:ext cx="1960880" cy="1683385"/>
            <a:chOff x="0" y="0"/>
            <a:chExt cx="1961497" cy="1683719"/>
          </a:xfrm>
          <a:solidFill>
            <a:schemeClr val="bg2"/>
          </a:solidFill>
        </p:grpSpPr>
        <p:sp>
          <p:nvSpPr>
            <p:cNvPr id="12" name="Шестиугольник 11"/>
            <p:cNvSpPr/>
            <p:nvPr/>
          </p:nvSpPr>
          <p:spPr>
            <a:xfrm>
              <a:off x="0" y="0"/>
              <a:ext cx="1961497" cy="1683719"/>
            </a:xfrm>
            <a:prstGeom prst="hexagon">
              <a:avLst>
                <a:gd name="adj" fmla="val 25000"/>
                <a:gd name="vf" fmla="val 115470"/>
              </a:avLst>
            </a:prstGeom>
            <a:grpFill/>
          </p:spPr>
          <p:style>
            <a:lnRef idx="2">
              <a:schemeClr val="dk1"/>
            </a:lnRef>
            <a:fillRef idx="1">
              <a:schemeClr val="lt1"/>
            </a:fillRef>
            <a:effectRef idx="0">
              <a:schemeClr val="dk1"/>
            </a:effectRef>
            <a:fontRef idx="minor">
              <a:schemeClr val="dk1"/>
            </a:fontRef>
          </p:style>
          <p:txBody>
            <a:bodyPr/>
            <a:lstStyle/>
            <a:p>
              <a:endParaRPr lang="ru-RU"/>
            </a:p>
          </p:txBody>
        </p:sp>
        <p:sp>
          <p:nvSpPr>
            <p:cNvPr id="13" name="Шестиугольник 4"/>
            <p:cNvSpPr/>
            <p:nvPr/>
          </p:nvSpPr>
          <p:spPr>
            <a:xfrm>
              <a:off x="303768" y="260750"/>
              <a:ext cx="1353961" cy="1162219"/>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0" tIns="82550" rIns="0" bIns="82550" numCol="1" spcCol="1270" anchor="ctr" anchorCtr="0">
              <a:noAutofit/>
            </a:bodyPr>
            <a:lstStyle/>
            <a:p>
              <a:endParaRPr lang="ru-RU"/>
            </a:p>
          </p:txBody>
        </p:sp>
      </p:grpSp>
      <p:grpSp>
        <p:nvGrpSpPr>
          <p:cNvPr id="14" name="Группа 13"/>
          <p:cNvGrpSpPr/>
          <p:nvPr/>
        </p:nvGrpSpPr>
        <p:grpSpPr>
          <a:xfrm>
            <a:off x="5255653" y="1447638"/>
            <a:ext cx="1960880" cy="1683385"/>
            <a:chOff x="0" y="0"/>
            <a:chExt cx="1961497" cy="1683719"/>
          </a:xfrm>
          <a:solidFill>
            <a:schemeClr val="bg2"/>
          </a:solidFill>
        </p:grpSpPr>
        <p:sp>
          <p:nvSpPr>
            <p:cNvPr id="15" name="Шестиугольник 14"/>
            <p:cNvSpPr/>
            <p:nvPr/>
          </p:nvSpPr>
          <p:spPr>
            <a:xfrm>
              <a:off x="0" y="0"/>
              <a:ext cx="1961497" cy="1683719"/>
            </a:xfrm>
            <a:prstGeom prst="hexagon">
              <a:avLst>
                <a:gd name="adj" fmla="val 25000"/>
                <a:gd name="vf" fmla="val 115470"/>
              </a:avLst>
            </a:prstGeom>
            <a:grpFill/>
          </p:spPr>
          <p:style>
            <a:lnRef idx="2">
              <a:schemeClr val="dk1"/>
            </a:lnRef>
            <a:fillRef idx="1">
              <a:schemeClr val="lt1"/>
            </a:fillRef>
            <a:effectRef idx="0">
              <a:schemeClr val="dk1"/>
            </a:effectRef>
            <a:fontRef idx="minor">
              <a:schemeClr val="dk1"/>
            </a:fontRef>
          </p:style>
          <p:txBody>
            <a:bodyPr/>
            <a:lstStyle/>
            <a:p>
              <a:endParaRPr lang="ru-RU"/>
            </a:p>
          </p:txBody>
        </p:sp>
        <p:sp>
          <p:nvSpPr>
            <p:cNvPr id="16" name="Шестиугольник 4"/>
            <p:cNvSpPr/>
            <p:nvPr/>
          </p:nvSpPr>
          <p:spPr>
            <a:xfrm>
              <a:off x="303768" y="260750"/>
              <a:ext cx="1353961" cy="1162219"/>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0" tIns="82550" rIns="0" bIns="82550" numCol="1" spcCol="1270" anchor="ctr" anchorCtr="0">
              <a:noAutofit/>
            </a:bodyPr>
            <a:lstStyle/>
            <a:p>
              <a:endParaRPr lang="ru-RU"/>
            </a:p>
          </p:txBody>
        </p:sp>
      </p:grpSp>
      <p:grpSp>
        <p:nvGrpSpPr>
          <p:cNvPr id="17" name="Группа 16"/>
          <p:cNvGrpSpPr/>
          <p:nvPr/>
        </p:nvGrpSpPr>
        <p:grpSpPr>
          <a:xfrm>
            <a:off x="3598447" y="458801"/>
            <a:ext cx="1960880" cy="1683385"/>
            <a:chOff x="0" y="0"/>
            <a:chExt cx="1961497" cy="1683719"/>
          </a:xfrm>
          <a:solidFill>
            <a:schemeClr val="bg2"/>
          </a:solidFill>
        </p:grpSpPr>
        <p:sp>
          <p:nvSpPr>
            <p:cNvPr id="18" name="Шестиугольник 17"/>
            <p:cNvSpPr/>
            <p:nvPr/>
          </p:nvSpPr>
          <p:spPr>
            <a:xfrm>
              <a:off x="0" y="0"/>
              <a:ext cx="1961497" cy="1683719"/>
            </a:xfrm>
            <a:prstGeom prst="hexagon">
              <a:avLst>
                <a:gd name="adj" fmla="val 25000"/>
                <a:gd name="vf" fmla="val 115470"/>
              </a:avLst>
            </a:prstGeom>
            <a:grpFill/>
          </p:spPr>
          <p:style>
            <a:lnRef idx="2">
              <a:schemeClr val="dk1"/>
            </a:lnRef>
            <a:fillRef idx="1">
              <a:schemeClr val="lt1"/>
            </a:fillRef>
            <a:effectRef idx="0">
              <a:schemeClr val="dk1"/>
            </a:effectRef>
            <a:fontRef idx="minor">
              <a:schemeClr val="dk1"/>
            </a:fontRef>
          </p:style>
          <p:txBody>
            <a:bodyPr/>
            <a:lstStyle/>
            <a:p>
              <a:endParaRPr lang="ru-RU"/>
            </a:p>
          </p:txBody>
        </p:sp>
        <p:sp>
          <p:nvSpPr>
            <p:cNvPr id="19" name="Шестиугольник 4"/>
            <p:cNvSpPr/>
            <p:nvPr/>
          </p:nvSpPr>
          <p:spPr>
            <a:xfrm>
              <a:off x="303768" y="260750"/>
              <a:ext cx="1353961" cy="1162219"/>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0" tIns="82550" rIns="0" bIns="82550" numCol="1" spcCol="1270" anchor="ctr" anchorCtr="0">
              <a:noAutofit/>
            </a:bodyPr>
            <a:lstStyle/>
            <a:p>
              <a:endParaRPr lang="ru-RU"/>
            </a:p>
          </p:txBody>
        </p:sp>
      </p:grpSp>
      <p:grpSp>
        <p:nvGrpSpPr>
          <p:cNvPr id="20" name="Группа 19"/>
          <p:cNvGrpSpPr/>
          <p:nvPr/>
        </p:nvGrpSpPr>
        <p:grpSpPr>
          <a:xfrm>
            <a:off x="1941239" y="1421159"/>
            <a:ext cx="1960880" cy="1683385"/>
            <a:chOff x="0" y="0"/>
            <a:chExt cx="1961497" cy="1683719"/>
          </a:xfrm>
          <a:solidFill>
            <a:schemeClr val="bg2"/>
          </a:solidFill>
        </p:grpSpPr>
        <p:sp>
          <p:nvSpPr>
            <p:cNvPr id="21" name="Шестиугольник 20"/>
            <p:cNvSpPr/>
            <p:nvPr/>
          </p:nvSpPr>
          <p:spPr>
            <a:xfrm>
              <a:off x="0" y="0"/>
              <a:ext cx="1961497" cy="1683719"/>
            </a:xfrm>
            <a:prstGeom prst="hexagon">
              <a:avLst>
                <a:gd name="adj" fmla="val 25000"/>
                <a:gd name="vf" fmla="val 115470"/>
              </a:avLst>
            </a:prstGeom>
            <a:grpFill/>
          </p:spPr>
          <p:style>
            <a:lnRef idx="2">
              <a:schemeClr val="dk1"/>
            </a:lnRef>
            <a:fillRef idx="1">
              <a:schemeClr val="lt1"/>
            </a:fillRef>
            <a:effectRef idx="0">
              <a:schemeClr val="dk1"/>
            </a:effectRef>
            <a:fontRef idx="minor">
              <a:schemeClr val="dk1"/>
            </a:fontRef>
          </p:style>
          <p:txBody>
            <a:bodyPr/>
            <a:lstStyle/>
            <a:p>
              <a:endParaRPr lang="ru-RU"/>
            </a:p>
          </p:txBody>
        </p:sp>
        <p:sp>
          <p:nvSpPr>
            <p:cNvPr id="22" name="Шестиугольник 4"/>
            <p:cNvSpPr/>
            <p:nvPr/>
          </p:nvSpPr>
          <p:spPr>
            <a:xfrm>
              <a:off x="303768" y="260750"/>
              <a:ext cx="1353961" cy="1162219"/>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0" tIns="82550" rIns="0" bIns="82550" numCol="1" spcCol="1270" anchor="ctr" anchorCtr="0">
              <a:noAutofit/>
            </a:bodyPr>
            <a:lstStyle/>
            <a:p>
              <a:endParaRPr lang="ru-RU"/>
            </a:p>
          </p:txBody>
        </p:sp>
      </p:grpSp>
      <p:pic>
        <p:nvPicPr>
          <p:cNvPr id="23" name="Picture 4" descr="Prokopieva%20Natalia3"/>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93" b="94048" l="3829" r="95946"/>
                    </a14:imgEffect>
                  </a14:imgLayer>
                </a14:imgProps>
              </a:ext>
              <a:ext uri="{28A0092B-C50C-407E-A947-70E740481C1C}">
                <a14:useLocalDpi xmlns:a14="http://schemas.microsoft.com/office/drawing/2010/main" val="0"/>
              </a:ext>
            </a:extLst>
          </a:blip>
          <a:srcRect/>
          <a:stretch>
            <a:fillRect/>
          </a:stretch>
        </p:blipFill>
        <p:spPr bwMode="auto">
          <a:xfrm>
            <a:off x="3598447" y="507302"/>
            <a:ext cx="1915576" cy="1692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D0%BE%D1%80%D0%B5%D0%BF%D0%B5%D0%B9-1-150x150"/>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4667" b="90667" l="9333" r="90667"/>
                    </a14:imgEffect>
                  </a14:imgLayer>
                </a14:imgProps>
              </a:ext>
              <a:ext uri="{28A0092B-C50C-407E-A947-70E740481C1C}">
                <a14:useLocalDpi xmlns:a14="http://schemas.microsoft.com/office/drawing/2010/main" val="0"/>
              </a:ext>
            </a:extLst>
          </a:blip>
          <a:srcRect/>
          <a:stretch>
            <a:fillRect/>
          </a:stretch>
        </p:blipFill>
        <p:spPr bwMode="auto">
          <a:xfrm>
            <a:off x="3625710" y="4187898"/>
            <a:ext cx="1872208" cy="187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admin-e9ccb5a2cbce0c1851340f1e19a0b49d"/>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14586" y="3669736"/>
            <a:ext cx="1243015" cy="932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42fd65ffade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57305" y="3640889"/>
            <a:ext cx="1368405" cy="932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Шестиугольник 4"/>
          <p:cNvSpPr/>
          <p:nvPr/>
        </p:nvSpPr>
        <p:spPr>
          <a:xfrm>
            <a:off x="2397311" y="1834257"/>
            <a:ext cx="1353535" cy="1161988"/>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0" tIns="82550" rIns="0" bIns="82550" numCol="1" spcCol="1270" anchor="ctr" anchorCtr="0">
            <a:noAutofit/>
          </a:bodyPr>
          <a:lstStyle/>
          <a:p>
            <a:endParaRPr lang="ru-RU"/>
          </a:p>
        </p:txBody>
      </p:sp>
      <p:sp>
        <p:nvSpPr>
          <p:cNvPr id="32" name="Шестиугольник 4"/>
          <p:cNvSpPr/>
          <p:nvPr/>
        </p:nvSpPr>
        <p:spPr>
          <a:xfrm>
            <a:off x="2397311" y="1834257"/>
            <a:ext cx="1353535" cy="1161988"/>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0" tIns="82550" rIns="0" bIns="82550" numCol="1" spcCol="1270" anchor="ctr" anchorCtr="0">
            <a:noAutofit/>
          </a:bodyPr>
          <a:lstStyle/>
          <a:p>
            <a:endParaRPr lang="ru-RU"/>
          </a:p>
        </p:txBody>
      </p:sp>
      <p:pic>
        <p:nvPicPr>
          <p:cNvPr id="2053" name="Picture 5" descr="abd5705195ad"/>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27536" y="1852341"/>
            <a:ext cx="1461918" cy="725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Шестиугольник 4"/>
          <p:cNvSpPr/>
          <p:nvPr/>
        </p:nvSpPr>
        <p:spPr>
          <a:xfrm>
            <a:off x="5711726" y="1358805"/>
            <a:ext cx="1353535" cy="1161988"/>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0" tIns="82550" rIns="0" bIns="82550" numCol="1" spcCol="1270" anchor="ctr" anchorCtr="0">
            <a:noAutofit/>
          </a:bodyPr>
          <a:lstStyle/>
          <a:p>
            <a:endParaRPr lang="ru-RU"/>
          </a:p>
        </p:txBody>
      </p:sp>
      <p:pic>
        <p:nvPicPr>
          <p:cNvPr id="2054" name="Picture 6" descr="Belarusskaya-mova-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491430" y="1882002"/>
            <a:ext cx="1421431" cy="76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04606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Рисунок 30"/>
          <p:cNvPicPr>
            <a:picLocks noChangeAspect="1"/>
          </p:cNvPicPr>
          <p:nvPr/>
        </p:nvPicPr>
        <p:blipFill>
          <a:blip r:embed="rId2"/>
          <a:stretch>
            <a:fillRect/>
          </a:stretch>
        </p:blipFill>
        <p:spPr>
          <a:xfrm>
            <a:off x="0" y="0"/>
            <a:ext cx="9144000" cy="6858000"/>
          </a:xfrm>
          <a:prstGeom prst="rect">
            <a:avLst/>
          </a:prstGeom>
        </p:spPr>
      </p:pic>
      <p:grpSp>
        <p:nvGrpSpPr>
          <p:cNvPr id="4" name="Группа 3"/>
          <p:cNvGrpSpPr/>
          <p:nvPr/>
        </p:nvGrpSpPr>
        <p:grpSpPr>
          <a:xfrm>
            <a:off x="3825511" y="347625"/>
            <a:ext cx="1960880" cy="1683385"/>
            <a:chOff x="0" y="0"/>
            <a:chExt cx="1961497" cy="1683719"/>
          </a:xfrm>
          <a:solidFill>
            <a:schemeClr val="accent6">
              <a:lumMod val="20000"/>
              <a:lumOff val="80000"/>
            </a:schemeClr>
          </a:solidFill>
        </p:grpSpPr>
        <p:sp>
          <p:nvSpPr>
            <p:cNvPr id="5" name="Шестиугольник 4"/>
            <p:cNvSpPr/>
            <p:nvPr/>
          </p:nvSpPr>
          <p:spPr>
            <a:xfrm>
              <a:off x="0" y="0"/>
              <a:ext cx="1961497" cy="1683719"/>
            </a:xfrm>
            <a:prstGeom prst="hexagon">
              <a:avLst>
                <a:gd name="adj" fmla="val 25000"/>
                <a:gd name="vf" fmla="val 115470"/>
              </a:avLst>
            </a:prstGeom>
            <a:grpFill/>
          </p:spPr>
          <p:style>
            <a:lnRef idx="2">
              <a:schemeClr val="dk1"/>
            </a:lnRef>
            <a:fillRef idx="1">
              <a:schemeClr val="lt1"/>
            </a:fillRef>
            <a:effectRef idx="0">
              <a:schemeClr val="dk1"/>
            </a:effectRef>
            <a:fontRef idx="minor">
              <a:schemeClr val="dk1"/>
            </a:fontRef>
          </p:style>
          <p:txBody>
            <a:bodyPr/>
            <a:lstStyle/>
            <a:p>
              <a:endParaRPr lang="ru-RU"/>
            </a:p>
          </p:txBody>
        </p:sp>
        <p:sp>
          <p:nvSpPr>
            <p:cNvPr id="6" name="Шестиугольник 4"/>
            <p:cNvSpPr/>
            <p:nvPr/>
          </p:nvSpPr>
          <p:spPr>
            <a:xfrm>
              <a:off x="303768" y="260750"/>
              <a:ext cx="1353961" cy="1162219"/>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0" tIns="82550" rIns="0" bIns="82550" numCol="1" spcCol="1270" anchor="ctr" anchorCtr="0">
              <a:noAutofit/>
            </a:bodyPr>
            <a:lstStyle/>
            <a:p>
              <a:endParaRPr lang="ru-RU"/>
            </a:p>
          </p:txBody>
        </p:sp>
      </p:grpSp>
      <p:grpSp>
        <p:nvGrpSpPr>
          <p:cNvPr id="7" name="Группа 6"/>
          <p:cNvGrpSpPr/>
          <p:nvPr/>
        </p:nvGrpSpPr>
        <p:grpSpPr>
          <a:xfrm>
            <a:off x="5997001" y="1315858"/>
            <a:ext cx="1960880" cy="1683385"/>
            <a:chOff x="0" y="0"/>
            <a:chExt cx="1961497" cy="1683719"/>
          </a:xfrm>
          <a:solidFill>
            <a:schemeClr val="accent6">
              <a:lumMod val="20000"/>
              <a:lumOff val="80000"/>
            </a:schemeClr>
          </a:solidFill>
        </p:grpSpPr>
        <p:sp>
          <p:nvSpPr>
            <p:cNvPr id="8" name="Шестиугольник 7"/>
            <p:cNvSpPr/>
            <p:nvPr/>
          </p:nvSpPr>
          <p:spPr>
            <a:xfrm>
              <a:off x="0" y="0"/>
              <a:ext cx="1961497" cy="1683719"/>
            </a:xfrm>
            <a:prstGeom prst="hexagon">
              <a:avLst>
                <a:gd name="adj" fmla="val 25000"/>
                <a:gd name="vf" fmla="val 115470"/>
              </a:avLst>
            </a:prstGeom>
            <a:grpFill/>
          </p:spPr>
          <p:style>
            <a:lnRef idx="2">
              <a:schemeClr val="dk1"/>
            </a:lnRef>
            <a:fillRef idx="1">
              <a:schemeClr val="lt1"/>
            </a:fillRef>
            <a:effectRef idx="0">
              <a:schemeClr val="dk1"/>
            </a:effectRef>
            <a:fontRef idx="minor">
              <a:schemeClr val="dk1"/>
            </a:fontRef>
          </p:style>
          <p:txBody>
            <a:bodyPr/>
            <a:lstStyle/>
            <a:p>
              <a:endParaRPr lang="ru-RU"/>
            </a:p>
          </p:txBody>
        </p:sp>
        <p:sp>
          <p:nvSpPr>
            <p:cNvPr id="9" name="Шестиугольник 4"/>
            <p:cNvSpPr/>
            <p:nvPr/>
          </p:nvSpPr>
          <p:spPr>
            <a:xfrm>
              <a:off x="303768" y="260750"/>
              <a:ext cx="1353961" cy="1162219"/>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0" tIns="82550" rIns="0" bIns="82550" numCol="1" spcCol="1270" anchor="ctr" anchorCtr="0">
              <a:noAutofit/>
            </a:bodyPr>
            <a:lstStyle/>
            <a:p>
              <a:endParaRPr lang="ru-RU"/>
            </a:p>
          </p:txBody>
        </p:sp>
      </p:grpSp>
      <p:grpSp>
        <p:nvGrpSpPr>
          <p:cNvPr id="10" name="Группа 9"/>
          <p:cNvGrpSpPr/>
          <p:nvPr/>
        </p:nvGrpSpPr>
        <p:grpSpPr>
          <a:xfrm>
            <a:off x="4025137" y="4677546"/>
            <a:ext cx="1960880" cy="1683385"/>
            <a:chOff x="0" y="0"/>
            <a:chExt cx="1961497" cy="1683719"/>
          </a:xfrm>
          <a:solidFill>
            <a:schemeClr val="accent6">
              <a:lumMod val="20000"/>
              <a:lumOff val="80000"/>
            </a:schemeClr>
          </a:solidFill>
        </p:grpSpPr>
        <p:sp>
          <p:nvSpPr>
            <p:cNvPr id="11" name="Шестиугольник 10"/>
            <p:cNvSpPr/>
            <p:nvPr/>
          </p:nvSpPr>
          <p:spPr>
            <a:xfrm>
              <a:off x="0" y="0"/>
              <a:ext cx="1961497" cy="1683719"/>
            </a:xfrm>
            <a:prstGeom prst="hexagon">
              <a:avLst>
                <a:gd name="adj" fmla="val 25000"/>
                <a:gd name="vf" fmla="val 115470"/>
              </a:avLst>
            </a:prstGeom>
            <a:grpFill/>
          </p:spPr>
          <p:style>
            <a:lnRef idx="2">
              <a:schemeClr val="dk1"/>
            </a:lnRef>
            <a:fillRef idx="1">
              <a:schemeClr val="lt1"/>
            </a:fillRef>
            <a:effectRef idx="0">
              <a:schemeClr val="dk1"/>
            </a:effectRef>
            <a:fontRef idx="minor">
              <a:schemeClr val="dk1"/>
            </a:fontRef>
          </p:style>
          <p:txBody>
            <a:bodyPr/>
            <a:lstStyle/>
            <a:p>
              <a:endParaRPr lang="ru-RU"/>
            </a:p>
          </p:txBody>
        </p:sp>
        <p:sp>
          <p:nvSpPr>
            <p:cNvPr id="12" name="Шестиугольник 4"/>
            <p:cNvSpPr/>
            <p:nvPr/>
          </p:nvSpPr>
          <p:spPr>
            <a:xfrm>
              <a:off x="303768" y="260750"/>
              <a:ext cx="1353961" cy="1162219"/>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0" tIns="82550" rIns="0" bIns="82550" numCol="1" spcCol="1270" anchor="ctr" anchorCtr="0">
              <a:noAutofit/>
            </a:bodyPr>
            <a:lstStyle/>
            <a:p>
              <a:endParaRPr lang="ru-RU"/>
            </a:p>
          </p:txBody>
        </p:sp>
      </p:grpSp>
      <p:grpSp>
        <p:nvGrpSpPr>
          <p:cNvPr id="13" name="Группа 12"/>
          <p:cNvGrpSpPr/>
          <p:nvPr/>
        </p:nvGrpSpPr>
        <p:grpSpPr>
          <a:xfrm>
            <a:off x="1670830" y="1233871"/>
            <a:ext cx="1960880" cy="1683385"/>
            <a:chOff x="0" y="0"/>
            <a:chExt cx="1961497" cy="1683719"/>
          </a:xfrm>
          <a:solidFill>
            <a:schemeClr val="accent6">
              <a:lumMod val="20000"/>
              <a:lumOff val="80000"/>
            </a:schemeClr>
          </a:solidFill>
        </p:grpSpPr>
        <p:sp>
          <p:nvSpPr>
            <p:cNvPr id="14" name="Шестиугольник 13"/>
            <p:cNvSpPr/>
            <p:nvPr/>
          </p:nvSpPr>
          <p:spPr>
            <a:xfrm>
              <a:off x="0" y="0"/>
              <a:ext cx="1961497" cy="1683719"/>
            </a:xfrm>
            <a:prstGeom prst="hexagon">
              <a:avLst>
                <a:gd name="adj" fmla="val 25000"/>
                <a:gd name="vf" fmla="val 115470"/>
              </a:avLst>
            </a:prstGeom>
            <a:grpFill/>
          </p:spPr>
          <p:style>
            <a:lnRef idx="2">
              <a:schemeClr val="dk1"/>
            </a:lnRef>
            <a:fillRef idx="1">
              <a:schemeClr val="lt1"/>
            </a:fillRef>
            <a:effectRef idx="0">
              <a:schemeClr val="dk1"/>
            </a:effectRef>
            <a:fontRef idx="minor">
              <a:schemeClr val="dk1"/>
            </a:fontRef>
          </p:style>
          <p:txBody>
            <a:bodyPr/>
            <a:lstStyle/>
            <a:p>
              <a:endParaRPr lang="ru-RU"/>
            </a:p>
          </p:txBody>
        </p:sp>
        <p:sp>
          <p:nvSpPr>
            <p:cNvPr id="15" name="Шестиугольник 4"/>
            <p:cNvSpPr/>
            <p:nvPr/>
          </p:nvSpPr>
          <p:spPr>
            <a:xfrm>
              <a:off x="303768" y="260750"/>
              <a:ext cx="1353961" cy="1162219"/>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0" tIns="82550" rIns="0" bIns="82550" numCol="1" spcCol="1270" anchor="ctr" anchorCtr="0">
              <a:noAutofit/>
            </a:bodyPr>
            <a:lstStyle/>
            <a:p>
              <a:endParaRPr lang="ru-RU"/>
            </a:p>
          </p:txBody>
        </p:sp>
      </p:grpSp>
      <p:grpSp>
        <p:nvGrpSpPr>
          <p:cNvPr id="16" name="Группа 15"/>
          <p:cNvGrpSpPr/>
          <p:nvPr/>
        </p:nvGrpSpPr>
        <p:grpSpPr>
          <a:xfrm>
            <a:off x="1633545" y="3501008"/>
            <a:ext cx="1960880" cy="1683385"/>
            <a:chOff x="0" y="0"/>
            <a:chExt cx="1961497" cy="1683719"/>
          </a:xfrm>
          <a:solidFill>
            <a:schemeClr val="accent6">
              <a:lumMod val="20000"/>
              <a:lumOff val="80000"/>
            </a:schemeClr>
          </a:solidFill>
        </p:grpSpPr>
        <p:sp>
          <p:nvSpPr>
            <p:cNvPr id="17" name="Шестиугольник 16"/>
            <p:cNvSpPr/>
            <p:nvPr/>
          </p:nvSpPr>
          <p:spPr>
            <a:xfrm>
              <a:off x="0" y="0"/>
              <a:ext cx="1961497" cy="1683719"/>
            </a:xfrm>
            <a:prstGeom prst="hexagon">
              <a:avLst>
                <a:gd name="adj" fmla="val 25000"/>
                <a:gd name="vf" fmla="val 115470"/>
              </a:avLst>
            </a:prstGeom>
            <a:grpFill/>
          </p:spPr>
          <p:style>
            <a:lnRef idx="2">
              <a:schemeClr val="dk1"/>
            </a:lnRef>
            <a:fillRef idx="1">
              <a:schemeClr val="lt1"/>
            </a:fillRef>
            <a:effectRef idx="0">
              <a:schemeClr val="dk1"/>
            </a:effectRef>
            <a:fontRef idx="minor">
              <a:schemeClr val="dk1"/>
            </a:fontRef>
          </p:style>
          <p:txBody>
            <a:bodyPr/>
            <a:lstStyle/>
            <a:p>
              <a:endParaRPr lang="ru-RU"/>
            </a:p>
          </p:txBody>
        </p:sp>
        <p:sp>
          <p:nvSpPr>
            <p:cNvPr id="18" name="Шестиугольник 4"/>
            <p:cNvSpPr/>
            <p:nvPr/>
          </p:nvSpPr>
          <p:spPr>
            <a:xfrm>
              <a:off x="303768" y="260750"/>
              <a:ext cx="1353961" cy="1162219"/>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0" tIns="82550" rIns="0" bIns="82550" numCol="1" spcCol="1270" anchor="ctr" anchorCtr="0">
              <a:noAutofit/>
            </a:bodyPr>
            <a:lstStyle/>
            <a:p>
              <a:endParaRPr lang="ru-RU"/>
            </a:p>
          </p:txBody>
        </p:sp>
      </p:grpSp>
      <p:grpSp>
        <p:nvGrpSpPr>
          <p:cNvPr id="22" name="Группа 21"/>
          <p:cNvGrpSpPr/>
          <p:nvPr/>
        </p:nvGrpSpPr>
        <p:grpSpPr>
          <a:xfrm>
            <a:off x="6112582" y="3652429"/>
            <a:ext cx="1960880" cy="1683385"/>
            <a:chOff x="0" y="0"/>
            <a:chExt cx="1961497" cy="1683719"/>
          </a:xfrm>
          <a:solidFill>
            <a:schemeClr val="accent6">
              <a:lumMod val="20000"/>
              <a:lumOff val="80000"/>
            </a:schemeClr>
          </a:solidFill>
        </p:grpSpPr>
        <p:sp>
          <p:nvSpPr>
            <p:cNvPr id="23" name="Шестиугольник 22"/>
            <p:cNvSpPr/>
            <p:nvPr/>
          </p:nvSpPr>
          <p:spPr>
            <a:xfrm>
              <a:off x="0" y="0"/>
              <a:ext cx="1961497" cy="1683719"/>
            </a:xfrm>
            <a:prstGeom prst="hexagon">
              <a:avLst>
                <a:gd name="adj" fmla="val 25000"/>
                <a:gd name="vf" fmla="val 115470"/>
              </a:avLst>
            </a:prstGeom>
            <a:grpFill/>
          </p:spPr>
          <p:style>
            <a:lnRef idx="2">
              <a:schemeClr val="dk1"/>
            </a:lnRef>
            <a:fillRef idx="1">
              <a:schemeClr val="lt1"/>
            </a:fillRef>
            <a:effectRef idx="0">
              <a:schemeClr val="dk1"/>
            </a:effectRef>
            <a:fontRef idx="minor">
              <a:schemeClr val="dk1"/>
            </a:fontRef>
          </p:style>
          <p:txBody>
            <a:bodyPr/>
            <a:lstStyle/>
            <a:p>
              <a:endParaRPr lang="ru-RU"/>
            </a:p>
          </p:txBody>
        </p:sp>
        <p:sp>
          <p:nvSpPr>
            <p:cNvPr id="24" name="Шестиугольник 4"/>
            <p:cNvSpPr/>
            <p:nvPr/>
          </p:nvSpPr>
          <p:spPr>
            <a:xfrm>
              <a:off x="303768" y="260750"/>
              <a:ext cx="1353961" cy="1162219"/>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0" tIns="82550" rIns="0" bIns="82550" numCol="1" spcCol="1270" anchor="ctr" anchorCtr="0">
              <a:noAutofit/>
            </a:bodyPr>
            <a:lstStyle/>
            <a:p>
              <a:endParaRPr lang="ru-RU"/>
            </a:p>
          </p:txBody>
        </p:sp>
      </p:grpSp>
      <p:grpSp>
        <p:nvGrpSpPr>
          <p:cNvPr id="25" name="Группа 24"/>
          <p:cNvGrpSpPr/>
          <p:nvPr/>
        </p:nvGrpSpPr>
        <p:grpSpPr>
          <a:xfrm>
            <a:off x="3266295" y="2211652"/>
            <a:ext cx="3218094" cy="2282472"/>
            <a:chOff x="0" y="0"/>
            <a:chExt cx="1961497" cy="1683719"/>
          </a:xfrm>
          <a:solidFill>
            <a:schemeClr val="accent6">
              <a:lumMod val="20000"/>
              <a:lumOff val="80000"/>
            </a:schemeClr>
          </a:solidFill>
        </p:grpSpPr>
        <p:sp>
          <p:nvSpPr>
            <p:cNvPr id="26" name="Шестиугольник 25"/>
            <p:cNvSpPr/>
            <p:nvPr/>
          </p:nvSpPr>
          <p:spPr>
            <a:xfrm>
              <a:off x="0" y="0"/>
              <a:ext cx="1961497" cy="1683719"/>
            </a:xfrm>
            <a:prstGeom prst="hexagon">
              <a:avLst>
                <a:gd name="adj" fmla="val 25000"/>
                <a:gd name="vf" fmla="val 115470"/>
              </a:avLst>
            </a:prstGeom>
            <a:grpFill/>
          </p:spPr>
          <p:style>
            <a:lnRef idx="2">
              <a:schemeClr val="dk1"/>
            </a:lnRef>
            <a:fillRef idx="1">
              <a:schemeClr val="lt1"/>
            </a:fillRef>
            <a:effectRef idx="0">
              <a:schemeClr val="dk1"/>
            </a:effectRef>
            <a:fontRef idx="minor">
              <a:schemeClr val="dk1"/>
            </a:fontRef>
          </p:style>
          <p:txBody>
            <a:bodyPr/>
            <a:lstStyle/>
            <a:p>
              <a:endParaRPr lang="ru-RU"/>
            </a:p>
          </p:txBody>
        </p:sp>
        <p:sp>
          <p:nvSpPr>
            <p:cNvPr id="27" name="Шестиугольник 4"/>
            <p:cNvSpPr/>
            <p:nvPr/>
          </p:nvSpPr>
          <p:spPr>
            <a:xfrm>
              <a:off x="303768" y="260750"/>
              <a:ext cx="1353961" cy="1162219"/>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0" tIns="82550" rIns="0" bIns="82550" numCol="1" spcCol="1270" anchor="ctr" anchorCtr="0">
              <a:noAutofit/>
            </a:bodyPr>
            <a:lstStyle/>
            <a:p>
              <a:endParaRPr lang="ru-RU"/>
            </a:p>
          </p:txBody>
        </p:sp>
      </p:grpSp>
      <p:pic>
        <p:nvPicPr>
          <p:cNvPr id="4098" name="Picture 2" descr="imgpreview?key=69f54120520b65a6&amp;mb=imgdb_preview_1958"/>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885877" y="1369958"/>
            <a:ext cx="1524922" cy="1524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descr="0_4eb58_b1e6b148_XL"/>
          <p:cNvPicPr>
            <a:picLocks noChangeAspect="1" noChangeArrowheads="1"/>
          </p:cNvPicPr>
          <p:nvPr/>
        </p:nvPicPr>
        <p:blipFill>
          <a:blip r:embed="rId5" cstate="print">
            <a:extLst>
              <a:ext uri="{28A0092B-C50C-407E-A947-70E740481C1C}">
                <a14:useLocalDpi xmlns:a14="http://schemas.microsoft.com/office/drawing/2010/main" val="0"/>
              </a:ext>
            </a:extLst>
          </a:blip>
          <a:srcRect l="1595" r="48518"/>
          <a:stretch>
            <a:fillRect/>
          </a:stretch>
        </p:blipFill>
        <p:spPr bwMode="auto">
          <a:xfrm>
            <a:off x="1974502" y="3791678"/>
            <a:ext cx="1291793" cy="1073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imgpreview?key=7fd058bb496e6d3&amp;mb=imgdb_preview_12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93119" y="5075115"/>
            <a:ext cx="1424915" cy="869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8" descr="0_951be_2dfe36e8_L"/>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400" b="100000" l="0" r="99578"/>
                    </a14:imgEffect>
                  </a14:imgLayer>
                </a14:imgProps>
              </a:ext>
              <a:ext uri="{28A0092B-C50C-407E-A947-70E740481C1C}">
                <a14:useLocalDpi xmlns:a14="http://schemas.microsoft.com/office/drawing/2010/main" val="0"/>
              </a:ext>
            </a:extLst>
          </a:blip>
          <a:srcRect/>
          <a:stretch>
            <a:fillRect/>
          </a:stretch>
        </p:blipFill>
        <p:spPr bwMode="auto">
          <a:xfrm>
            <a:off x="6484388" y="3957736"/>
            <a:ext cx="1217266" cy="1284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9" descr="85703131_large_0_4eb92_256ce9b2_L"/>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87895" y="1369958"/>
            <a:ext cx="1638824" cy="1550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10" descr="http://www.coollady.ru/pic/0003/068/30_1.jpg"/>
          <p:cNvPicPr>
            <a:picLocks noChangeAspect="1" noChangeArrowheads="1"/>
          </p:cNvPicPr>
          <p:nvPr/>
        </p:nvPicPr>
        <p:blipFill>
          <a:blip r:embed="rId10" r:link="rId12" cstate="print">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184779" y="479704"/>
            <a:ext cx="1381125"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12" descr="http://shei-sama.ru/_pu/21/60430401.jpg"/>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0" b="99329" l="3667" r="93000"/>
                    </a14:imgEffect>
                  </a14:imgLayer>
                </a14:imgProps>
              </a:ext>
              <a:ext uri="{28A0092B-C50C-407E-A947-70E740481C1C}">
                <a14:useLocalDpi xmlns:a14="http://schemas.microsoft.com/office/drawing/2010/main" val="0"/>
              </a:ext>
            </a:extLst>
          </a:blip>
          <a:srcRect/>
          <a:stretch>
            <a:fillRect/>
          </a:stretch>
        </p:blipFill>
        <p:spPr bwMode="auto">
          <a:xfrm>
            <a:off x="4657411" y="2203081"/>
            <a:ext cx="1530483" cy="2280420"/>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http://4.bp.blogspot.com/-CvQdmrzIgRE/Vjp5J-sSMII/AAAAAAAAIDo/pl_8e3vBNSM/s640/%D0%B1%D0%BB%D0%BE%D0%B3+%D1%81%D0%B0%D0%BC%D0%BE%D0%B5+%D0%B2%D0%B0%D0%B6%D0%BD%D0%BE%D0%B5+%D0%9A%D0%9E%D0%A1%D0%A2%D0%AE%D0%9C%D0%AB+%D0%9D%D0%90%D0%A0%D0%9E%D0%94%D0%9E%D0%92+%D0%A1%D0%A1%D0%A1%D0%A0+7.jpg"/>
          <p:cNvPicPr>
            <a:picLocks noChangeAspect="1" noChangeArrowheads="1"/>
          </p:cNvPicPr>
          <p:nvPr/>
        </p:nvPicPr>
        <p:blipFill rotWithShape="1">
          <a:blip r:embed="rId15">
            <a:extLst>
              <a:ext uri="{BEBA8EAE-BF5A-486C-A8C5-ECC9F3942E4B}">
                <a14:imgProps xmlns:a14="http://schemas.microsoft.com/office/drawing/2010/main">
                  <a14:imgLayer r:embed="rId16">
                    <a14:imgEffect>
                      <a14:backgroundRemoval t="5625" b="86458" l="9375" r="38125"/>
                    </a14:imgEffect>
                  </a14:imgLayer>
                </a14:imgProps>
              </a:ext>
              <a:ext uri="{28A0092B-C50C-407E-A947-70E740481C1C}">
                <a14:useLocalDpi xmlns:a14="http://schemas.microsoft.com/office/drawing/2010/main" val="0"/>
              </a:ext>
            </a:extLst>
          </a:blip>
          <a:srcRect l="8832" t="5870" r="60090" b="11798"/>
          <a:stretch/>
        </p:blipFill>
        <p:spPr bwMode="auto">
          <a:xfrm>
            <a:off x="3852650" y="2241078"/>
            <a:ext cx="1152927" cy="2290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0995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Рисунок 25"/>
          <p:cNvPicPr>
            <a:picLocks noChangeAspect="1"/>
          </p:cNvPicPr>
          <p:nvPr/>
        </p:nvPicPr>
        <p:blipFill>
          <a:blip r:embed="rId2"/>
          <a:stretch>
            <a:fillRect/>
          </a:stretch>
        </p:blipFill>
        <p:spPr>
          <a:xfrm>
            <a:off x="0" y="0"/>
            <a:ext cx="9144000" cy="6858000"/>
          </a:xfrm>
          <a:prstGeom prst="rect">
            <a:avLst/>
          </a:prstGeom>
        </p:spPr>
      </p:pic>
      <p:grpSp>
        <p:nvGrpSpPr>
          <p:cNvPr id="5" name="Группа 4"/>
          <p:cNvGrpSpPr/>
          <p:nvPr/>
        </p:nvGrpSpPr>
        <p:grpSpPr>
          <a:xfrm>
            <a:off x="1635112" y="1483598"/>
            <a:ext cx="1960880" cy="1683385"/>
            <a:chOff x="0" y="0"/>
            <a:chExt cx="1961497" cy="1683719"/>
          </a:xfrm>
          <a:solidFill>
            <a:schemeClr val="accent6">
              <a:lumMod val="20000"/>
              <a:lumOff val="80000"/>
            </a:schemeClr>
          </a:solidFill>
        </p:grpSpPr>
        <p:sp>
          <p:nvSpPr>
            <p:cNvPr id="6" name="Шестиугольник 5"/>
            <p:cNvSpPr/>
            <p:nvPr/>
          </p:nvSpPr>
          <p:spPr>
            <a:xfrm>
              <a:off x="0" y="0"/>
              <a:ext cx="1961497" cy="1683719"/>
            </a:xfrm>
            <a:prstGeom prst="hexagon">
              <a:avLst>
                <a:gd name="adj" fmla="val 25000"/>
                <a:gd name="vf" fmla="val 115470"/>
              </a:avLst>
            </a:prstGeom>
            <a:grpFill/>
          </p:spPr>
          <p:style>
            <a:lnRef idx="2">
              <a:schemeClr val="dk1"/>
            </a:lnRef>
            <a:fillRef idx="1">
              <a:schemeClr val="lt1"/>
            </a:fillRef>
            <a:effectRef idx="0">
              <a:schemeClr val="dk1"/>
            </a:effectRef>
            <a:fontRef idx="minor">
              <a:schemeClr val="dk1"/>
            </a:fontRef>
          </p:style>
          <p:txBody>
            <a:bodyPr/>
            <a:lstStyle/>
            <a:p>
              <a:endParaRPr lang="ru-RU"/>
            </a:p>
          </p:txBody>
        </p:sp>
        <p:sp>
          <p:nvSpPr>
            <p:cNvPr id="7" name="Шестиугольник 4"/>
            <p:cNvSpPr/>
            <p:nvPr/>
          </p:nvSpPr>
          <p:spPr>
            <a:xfrm>
              <a:off x="303768" y="260750"/>
              <a:ext cx="1353961" cy="1162219"/>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0" tIns="82550" rIns="0" bIns="82550" numCol="1" spcCol="1270" anchor="ctr" anchorCtr="0">
              <a:noAutofit/>
            </a:bodyPr>
            <a:lstStyle/>
            <a:p>
              <a:endParaRPr lang="ru-RU"/>
            </a:p>
          </p:txBody>
        </p:sp>
      </p:grpSp>
      <p:grpSp>
        <p:nvGrpSpPr>
          <p:cNvPr id="8" name="Группа 7"/>
          <p:cNvGrpSpPr/>
          <p:nvPr/>
        </p:nvGrpSpPr>
        <p:grpSpPr>
          <a:xfrm>
            <a:off x="1690656" y="3346474"/>
            <a:ext cx="1960880" cy="1683385"/>
            <a:chOff x="0" y="0"/>
            <a:chExt cx="1961497" cy="1683719"/>
          </a:xfrm>
          <a:solidFill>
            <a:schemeClr val="accent6">
              <a:lumMod val="20000"/>
              <a:lumOff val="80000"/>
            </a:schemeClr>
          </a:solidFill>
        </p:grpSpPr>
        <p:sp>
          <p:nvSpPr>
            <p:cNvPr id="9" name="Шестиугольник 8"/>
            <p:cNvSpPr/>
            <p:nvPr/>
          </p:nvSpPr>
          <p:spPr>
            <a:xfrm>
              <a:off x="0" y="0"/>
              <a:ext cx="1961497" cy="1683719"/>
            </a:xfrm>
            <a:prstGeom prst="hexagon">
              <a:avLst>
                <a:gd name="adj" fmla="val 25000"/>
                <a:gd name="vf" fmla="val 115470"/>
              </a:avLst>
            </a:prstGeom>
            <a:grpFill/>
          </p:spPr>
          <p:style>
            <a:lnRef idx="2">
              <a:schemeClr val="dk1"/>
            </a:lnRef>
            <a:fillRef idx="1">
              <a:schemeClr val="lt1"/>
            </a:fillRef>
            <a:effectRef idx="0">
              <a:schemeClr val="dk1"/>
            </a:effectRef>
            <a:fontRef idx="minor">
              <a:schemeClr val="dk1"/>
            </a:fontRef>
          </p:style>
          <p:txBody>
            <a:bodyPr/>
            <a:lstStyle/>
            <a:p>
              <a:endParaRPr lang="ru-RU"/>
            </a:p>
          </p:txBody>
        </p:sp>
        <p:sp>
          <p:nvSpPr>
            <p:cNvPr id="10" name="Шестиугольник 4"/>
            <p:cNvSpPr/>
            <p:nvPr/>
          </p:nvSpPr>
          <p:spPr>
            <a:xfrm>
              <a:off x="303768" y="260750"/>
              <a:ext cx="1353961" cy="1162219"/>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0" tIns="82550" rIns="0" bIns="82550" numCol="1" spcCol="1270" anchor="ctr" anchorCtr="0">
              <a:noAutofit/>
            </a:bodyPr>
            <a:lstStyle/>
            <a:p>
              <a:endParaRPr lang="ru-RU"/>
            </a:p>
          </p:txBody>
        </p:sp>
      </p:grpSp>
      <p:grpSp>
        <p:nvGrpSpPr>
          <p:cNvPr id="11" name="Группа 10"/>
          <p:cNvGrpSpPr/>
          <p:nvPr/>
        </p:nvGrpSpPr>
        <p:grpSpPr>
          <a:xfrm>
            <a:off x="3350126" y="4311960"/>
            <a:ext cx="1960880" cy="1683385"/>
            <a:chOff x="0" y="0"/>
            <a:chExt cx="1961497" cy="1683719"/>
          </a:xfrm>
          <a:solidFill>
            <a:schemeClr val="accent6">
              <a:lumMod val="20000"/>
              <a:lumOff val="80000"/>
            </a:schemeClr>
          </a:solidFill>
        </p:grpSpPr>
        <p:sp>
          <p:nvSpPr>
            <p:cNvPr id="12" name="Шестиугольник 11"/>
            <p:cNvSpPr/>
            <p:nvPr/>
          </p:nvSpPr>
          <p:spPr>
            <a:xfrm>
              <a:off x="0" y="0"/>
              <a:ext cx="1961497" cy="1683719"/>
            </a:xfrm>
            <a:prstGeom prst="hexagon">
              <a:avLst>
                <a:gd name="adj" fmla="val 25000"/>
                <a:gd name="vf" fmla="val 115470"/>
              </a:avLst>
            </a:prstGeom>
            <a:grpFill/>
          </p:spPr>
          <p:style>
            <a:lnRef idx="2">
              <a:schemeClr val="dk1"/>
            </a:lnRef>
            <a:fillRef idx="1">
              <a:schemeClr val="lt1"/>
            </a:fillRef>
            <a:effectRef idx="0">
              <a:schemeClr val="dk1"/>
            </a:effectRef>
            <a:fontRef idx="minor">
              <a:schemeClr val="dk1"/>
            </a:fontRef>
          </p:style>
          <p:txBody>
            <a:bodyPr/>
            <a:lstStyle/>
            <a:p>
              <a:endParaRPr lang="ru-RU"/>
            </a:p>
          </p:txBody>
        </p:sp>
        <p:sp>
          <p:nvSpPr>
            <p:cNvPr id="13" name="Шестиугольник 4"/>
            <p:cNvSpPr/>
            <p:nvPr/>
          </p:nvSpPr>
          <p:spPr>
            <a:xfrm>
              <a:off x="303768" y="260750"/>
              <a:ext cx="1353961" cy="1162219"/>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0" tIns="82550" rIns="0" bIns="82550" numCol="1" spcCol="1270" anchor="ctr" anchorCtr="0">
              <a:noAutofit/>
            </a:bodyPr>
            <a:lstStyle/>
            <a:p>
              <a:endParaRPr lang="ru-RU"/>
            </a:p>
          </p:txBody>
        </p:sp>
      </p:grpSp>
      <p:grpSp>
        <p:nvGrpSpPr>
          <p:cNvPr id="14" name="Группа 13"/>
          <p:cNvGrpSpPr/>
          <p:nvPr/>
        </p:nvGrpSpPr>
        <p:grpSpPr>
          <a:xfrm>
            <a:off x="5005071" y="3392708"/>
            <a:ext cx="1960880" cy="1683385"/>
            <a:chOff x="0" y="0"/>
            <a:chExt cx="1961497" cy="1683719"/>
          </a:xfrm>
          <a:solidFill>
            <a:schemeClr val="accent6">
              <a:lumMod val="20000"/>
              <a:lumOff val="80000"/>
            </a:schemeClr>
          </a:solidFill>
        </p:grpSpPr>
        <p:sp>
          <p:nvSpPr>
            <p:cNvPr id="15" name="Шестиугольник 14"/>
            <p:cNvSpPr/>
            <p:nvPr/>
          </p:nvSpPr>
          <p:spPr>
            <a:xfrm>
              <a:off x="0" y="0"/>
              <a:ext cx="1961497" cy="1683719"/>
            </a:xfrm>
            <a:prstGeom prst="hexagon">
              <a:avLst>
                <a:gd name="adj" fmla="val 25000"/>
                <a:gd name="vf" fmla="val 115470"/>
              </a:avLst>
            </a:prstGeom>
            <a:grpFill/>
          </p:spPr>
          <p:style>
            <a:lnRef idx="2">
              <a:schemeClr val="dk1"/>
            </a:lnRef>
            <a:fillRef idx="1">
              <a:schemeClr val="lt1"/>
            </a:fillRef>
            <a:effectRef idx="0">
              <a:schemeClr val="dk1"/>
            </a:effectRef>
            <a:fontRef idx="minor">
              <a:schemeClr val="dk1"/>
            </a:fontRef>
          </p:style>
          <p:txBody>
            <a:bodyPr/>
            <a:lstStyle/>
            <a:p>
              <a:endParaRPr lang="ru-RU"/>
            </a:p>
          </p:txBody>
        </p:sp>
        <p:sp>
          <p:nvSpPr>
            <p:cNvPr id="16" name="Шестиугольник 4"/>
            <p:cNvSpPr/>
            <p:nvPr/>
          </p:nvSpPr>
          <p:spPr>
            <a:xfrm>
              <a:off x="303768" y="260750"/>
              <a:ext cx="1353961" cy="1162219"/>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0" tIns="82550" rIns="0" bIns="82550" numCol="1" spcCol="1270" anchor="ctr" anchorCtr="0">
              <a:noAutofit/>
            </a:bodyPr>
            <a:lstStyle/>
            <a:p>
              <a:endParaRPr lang="ru-RU"/>
            </a:p>
          </p:txBody>
        </p:sp>
      </p:grpSp>
      <p:grpSp>
        <p:nvGrpSpPr>
          <p:cNvPr id="17" name="Группа 16"/>
          <p:cNvGrpSpPr/>
          <p:nvPr/>
        </p:nvGrpSpPr>
        <p:grpSpPr>
          <a:xfrm>
            <a:off x="5005071" y="1585530"/>
            <a:ext cx="1960880" cy="1683385"/>
            <a:chOff x="0" y="0"/>
            <a:chExt cx="1961497" cy="1683719"/>
          </a:xfrm>
          <a:solidFill>
            <a:schemeClr val="accent6">
              <a:lumMod val="20000"/>
              <a:lumOff val="80000"/>
            </a:schemeClr>
          </a:solidFill>
        </p:grpSpPr>
        <p:sp>
          <p:nvSpPr>
            <p:cNvPr id="18" name="Шестиугольник 17"/>
            <p:cNvSpPr/>
            <p:nvPr/>
          </p:nvSpPr>
          <p:spPr>
            <a:xfrm>
              <a:off x="0" y="0"/>
              <a:ext cx="1961497" cy="1683719"/>
            </a:xfrm>
            <a:prstGeom prst="hexagon">
              <a:avLst>
                <a:gd name="adj" fmla="val 25000"/>
                <a:gd name="vf" fmla="val 115470"/>
              </a:avLst>
            </a:prstGeom>
            <a:grpFill/>
          </p:spPr>
          <p:style>
            <a:lnRef idx="2">
              <a:schemeClr val="dk1"/>
            </a:lnRef>
            <a:fillRef idx="1">
              <a:schemeClr val="lt1"/>
            </a:fillRef>
            <a:effectRef idx="0">
              <a:schemeClr val="dk1"/>
            </a:effectRef>
            <a:fontRef idx="minor">
              <a:schemeClr val="dk1"/>
            </a:fontRef>
          </p:style>
          <p:txBody>
            <a:bodyPr/>
            <a:lstStyle/>
            <a:p>
              <a:endParaRPr lang="ru-RU"/>
            </a:p>
          </p:txBody>
        </p:sp>
        <p:sp>
          <p:nvSpPr>
            <p:cNvPr id="19" name="Шестиугольник 4"/>
            <p:cNvSpPr/>
            <p:nvPr/>
          </p:nvSpPr>
          <p:spPr>
            <a:xfrm>
              <a:off x="303768" y="260750"/>
              <a:ext cx="1353961" cy="1162219"/>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0" tIns="82550" rIns="0" bIns="82550" numCol="1" spcCol="1270" anchor="ctr" anchorCtr="0">
              <a:noAutofit/>
            </a:bodyPr>
            <a:lstStyle/>
            <a:p>
              <a:endParaRPr lang="ru-RU"/>
            </a:p>
          </p:txBody>
        </p:sp>
      </p:grpSp>
      <p:grpSp>
        <p:nvGrpSpPr>
          <p:cNvPr id="20" name="Группа 19"/>
          <p:cNvGrpSpPr/>
          <p:nvPr/>
        </p:nvGrpSpPr>
        <p:grpSpPr>
          <a:xfrm>
            <a:off x="3347864" y="620688"/>
            <a:ext cx="1960880" cy="1683385"/>
            <a:chOff x="0" y="0"/>
            <a:chExt cx="1961497" cy="1683719"/>
          </a:xfrm>
          <a:solidFill>
            <a:schemeClr val="accent6">
              <a:lumMod val="20000"/>
              <a:lumOff val="80000"/>
            </a:schemeClr>
          </a:solidFill>
        </p:grpSpPr>
        <p:sp>
          <p:nvSpPr>
            <p:cNvPr id="21" name="Шестиугольник 20"/>
            <p:cNvSpPr/>
            <p:nvPr/>
          </p:nvSpPr>
          <p:spPr>
            <a:xfrm>
              <a:off x="0" y="0"/>
              <a:ext cx="1961497" cy="1683719"/>
            </a:xfrm>
            <a:prstGeom prst="hexagon">
              <a:avLst>
                <a:gd name="adj" fmla="val 25000"/>
                <a:gd name="vf" fmla="val 115470"/>
              </a:avLst>
            </a:prstGeom>
            <a:grpFill/>
          </p:spPr>
          <p:style>
            <a:lnRef idx="2">
              <a:schemeClr val="dk1"/>
            </a:lnRef>
            <a:fillRef idx="1">
              <a:schemeClr val="lt1"/>
            </a:fillRef>
            <a:effectRef idx="0">
              <a:schemeClr val="dk1"/>
            </a:effectRef>
            <a:fontRef idx="minor">
              <a:schemeClr val="dk1"/>
            </a:fontRef>
          </p:style>
          <p:txBody>
            <a:bodyPr/>
            <a:lstStyle/>
            <a:p>
              <a:endParaRPr lang="ru-RU"/>
            </a:p>
          </p:txBody>
        </p:sp>
        <p:sp>
          <p:nvSpPr>
            <p:cNvPr id="22" name="Шестиугольник 4"/>
            <p:cNvSpPr/>
            <p:nvPr/>
          </p:nvSpPr>
          <p:spPr>
            <a:xfrm>
              <a:off x="303768" y="260750"/>
              <a:ext cx="1353961" cy="1162219"/>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0" tIns="82550" rIns="0" bIns="82550" numCol="1" spcCol="1270" anchor="ctr" anchorCtr="0">
              <a:noAutofit/>
            </a:bodyPr>
            <a:lstStyle/>
            <a:p>
              <a:endParaRPr lang="ru-RU"/>
            </a:p>
          </p:txBody>
        </p:sp>
      </p:grpSp>
      <p:pic>
        <p:nvPicPr>
          <p:cNvPr id="3074" name="Picture 2" descr="85254291_0_4eb84_84f36328_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7279" y="1703459"/>
            <a:ext cx="1454695" cy="129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descr="1180298086_1"/>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62" b="99476" l="0" r="98966"/>
                    </a14:imgEffect>
                  </a14:imgLayer>
                </a14:imgProps>
              </a:ext>
              <a:ext uri="{28A0092B-C50C-407E-A947-70E740481C1C}">
                <a14:useLocalDpi xmlns:a14="http://schemas.microsoft.com/office/drawing/2010/main" val="0"/>
              </a:ext>
            </a:extLst>
          </a:blip>
          <a:srcRect/>
          <a:stretch>
            <a:fillRect/>
          </a:stretch>
        </p:blipFill>
        <p:spPr bwMode="auto">
          <a:xfrm>
            <a:off x="1860224" y="3476823"/>
            <a:ext cx="1546412" cy="1422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descr="413"/>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545727" y="4539455"/>
            <a:ext cx="1569678" cy="1303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descr="http://hameleons.com/uploads/posts/2011-07/1311480601_pshenica.jpg"/>
          <p:cNvPicPr>
            <a:picLocks noChangeAspect="1" noChangeArrowheads="1"/>
          </p:cNvPicPr>
          <p:nvPr/>
        </p:nvPicPr>
        <p:blipFill rotWithShape="1">
          <a:blip r:embed="rId8" r:link="rId10" cstate="print">
            <a:extLst>
              <a:ext uri="{BEBA8EAE-BF5A-486C-A8C5-ECC9F3942E4B}">
                <a14:imgProps xmlns:a14="http://schemas.microsoft.com/office/drawing/2010/main">
                  <a14:imgLayer r:embed="rId9">
                    <a14:imgEffect>
                      <a14:backgroundRemoval t="0" b="49648" l="0" r="100000"/>
                    </a14:imgEffect>
                  </a14:imgLayer>
                </a14:imgProps>
              </a:ext>
              <a:ext uri="{28A0092B-C50C-407E-A947-70E740481C1C}">
                <a14:useLocalDpi xmlns:a14="http://schemas.microsoft.com/office/drawing/2010/main" val="0"/>
              </a:ext>
            </a:extLst>
          </a:blip>
          <a:srcRect t="941" b="45013"/>
          <a:stretch/>
        </p:blipFill>
        <p:spPr bwMode="auto">
          <a:xfrm>
            <a:off x="5523259" y="3789040"/>
            <a:ext cx="1065279" cy="1026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5" descr="http://hameleons.com/uploads/posts/2011-07/1311480601_pshenica.jpg"/>
          <p:cNvPicPr>
            <a:picLocks noChangeAspect="1" noChangeArrowheads="1"/>
          </p:cNvPicPr>
          <p:nvPr/>
        </p:nvPicPr>
        <p:blipFill rotWithShape="1">
          <a:blip r:embed="rId11" r:link="rId10" cstate="print">
            <a:extLst>
              <a:ext uri="{BEBA8EAE-BF5A-486C-A8C5-ECC9F3942E4B}">
                <a14:imgProps xmlns:a14="http://schemas.microsoft.com/office/drawing/2010/main">
                  <a14:imgLayer r:embed="rId12">
                    <a14:imgEffect>
                      <a14:backgroundRemoval t="52702" b="98904" l="0" r="98622"/>
                    </a14:imgEffect>
                  </a14:imgLayer>
                </a14:imgProps>
              </a:ext>
              <a:ext uri="{28A0092B-C50C-407E-A947-70E740481C1C}">
                <a14:useLocalDpi xmlns:a14="http://schemas.microsoft.com/office/drawing/2010/main" val="0"/>
              </a:ext>
            </a:extLst>
          </a:blip>
          <a:srcRect t="53532" b="-1650"/>
          <a:stretch/>
        </p:blipFill>
        <p:spPr bwMode="auto">
          <a:xfrm>
            <a:off x="5400220" y="1970599"/>
            <a:ext cx="1206057" cy="919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descr="imgpreview?key=7335df87e27eb1b9&amp;mb=imgdb_preview_719"/>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2410" b="95181" l="0" r="100000"/>
                    </a14:imgEffect>
                  </a14:imgLayer>
                </a14:imgProps>
              </a:ext>
              <a:ext uri="{28A0092B-C50C-407E-A947-70E740481C1C}">
                <a14:useLocalDpi xmlns:a14="http://schemas.microsoft.com/office/drawing/2010/main" val="0"/>
              </a:ext>
            </a:extLst>
          </a:blip>
          <a:srcRect/>
          <a:stretch>
            <a:fillRect/>
          </a:stretch>
        </p:blipFill>
        <p:spPr bwMode="auto">
          <a:xfrm>
            <a:off x="3473977" y="1040923"/>
            <a:ext cx="1610779" cy="108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55707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Рисунок 30"/>
          <p:cNvPicPr>
            <a:picLocks noChangeAspect="1"/>
          </p:cNvPicPr>
          <p:nvPr/>
        </p:nvPicPr>
        <p:blipFill>
          <a:blip r:embed="rId2"/>
          <a:stretch>
            <a:fillRect/>
          </a:stretch>
        </p:blipFill>
        <p:spPr>
          <a:xfrm>
            <a:off x="0" y="0"/>
            <a:ext cx="9144000" cy="6858000"/>
          </a:xfrm>
          <a:prstGeom prst="rect">
            <a:avLst/>
          </a:prstGeom>
        </p:spPr>
      </p:pic>
      <p:grpSp>
        <p:nvGrpSpPr>
          <p:cNvPr id="2" name="Группа 1"/>
          <p:cNvGrpSpPr/>
          <p:nvPr/>
        </p:nvGrpSpPr>
        <p:grpSpPr>
          <a:xfrm>
            <a:off x="1641431" y="3512121"/>
            <a:ext cx="1960880" cy="1683385"/>
            <a:chOff x="0" y="0"/>
            <a:chExt cx="1961497" cy="1683719"/>
          </a:xfrm>
          <a:solidFill>
            <a:schemeClr val="accent5">
              <a:lumMod val="20000"/>
              <a:lumOff val="80000"/>
            </a:schemeClr>
          </a:solidFill>
        </p:grpSpPr>
        <p:sp>
          <p:nvSpPr>
            <p:cNvPr id="3" name="Шестиугольник 2"/>
            <p:cNvSpPr/>
            <p:nvPr/>
          </p:nvSpPr>
          <p:spPr>
            <a:xfrm>
              <a:off x="0" y="0"/>
              <a:ext cx="1961497" cy="1683719"/>
            </a:xfrm>
            <a:prstGeom prst="hexagon">
              <a:avLst>
                <a:gd name="adj" fmla="val 25000"/>
                <a:gd name="vf" fmla="val 115470"/>
              </a:avLst>
            </a:prstGeom>
            <a:grpFill/>
          </p:spPr>
          <p:style>
            <a:lnRef idx="2">
              <a:schemeClr val="dk1"/>
            </a:lnRef>
            <a:fillRef idx="1">
              <a:schemeClr val="lt1"/>
            </a:fillRef>
            <a:effectRef idx="0">
              <a:schemeClr val="dk1"/>
            </a:effectRef>
            <a:fontRef idx="minor">
              <a:schemeClr val="dk1"/>
            </a:fontRef>
          </p:style>
          <p:txBody>
            <a:bodyPr/>
            <a:lstStyle/>
            <a:p>
              <a:endParaRPr lang="ru-RU"/>
            </a:p>
          </p:txBody>
        </p:sp>
        <p:sp>
          <p:nvSpPr>
            <p:cNvPr id="4" name="Шестиугольник 4"/>
            <p:cNvSpPr/>
            <p:nvPr/>
          </p:nvSpPr>
          <p:spPr>
            <a:xfrm>
              <a:off x="303768" y="260750"/>
              <a:ext cx="1353961" cy="1162219"/>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0" tIns="82550" rIns="0" bIns="82550" numCol="1" spcCol="1270" anchor="ctr" anchorCtr="0">
              <a:noAutofit/>
            </a:bodyPr>
            <a:lstStyle/>
            <a:p>
              <a:endParaRPr lang="ru-RU"/>
            </a:p>
          </p:txBody>
        </p:sp>
      </p:grpSp>
      <p:grpSp>
        <p:nvGrpSpPr>
          <p:cNvPr id="5" name="Группа 4"/>
          <p:cNvGrpSpPr/>
          <p:nvPr/>
        </p:nvGrpSpPr>
        <p:grpSpPr>
          <a:xfrm>
            <a:off x="6084168" y="3512121"/>
            <a:ext cx="1960880" cy="1683385"/>
            <a:chOff x="0" y="0"/>
            <a:chExt cx="1961497" cy="1683719"/>
          </a:xfrm>
          <a:solidFill>
            <a:schemeClr val="accent5">
              <a:lumMod val="20000"/>
              <a:lumOff val="80000"/>
            </a:schemeClr>
          </a:solidFill>
        </p:grpSpPr>
        <p:sp>
          <p:nvSpPr>
            <p:cNvPr id="6" name="Шестиугольник 5"/>
            <p:cNvSpPr/>
            <p:nvPr/>
          </p:nvSpPr>
          <p:spPr>
            <a:xfrm>
              <a:off x="0" y="0"/>
              <a:ext cx="1961497" cy="1683719"/>
            </a:xfrm>
            <a:prstGeom prst="hexagon">
              <a:avLst>
                <a:gd name="adj" fmla="val 25000"/>
                <a:gd name="vf" fmla="val 115470"/>
              </a:avLst>
            </a:prstGeom>
            <a:grpFill/>
          </p:spPr>
          <p:style>
            <a:lnRef idx="2">
              <a:schemeClr val="dk1"/>
            </a:lnRef>
            <a:fillRef idx="1">
              <a:schemeClr val="lt1"/>
            </a:fillRef>
            <a:effectRef idx="0">
              <a:schemeClr val="dk1"/>
            </a:effectRef>
            <a:fontRef idx="minor">
              <a:schemeClr val="dk1"/>
            </a:fontRef>
          </p:style>
          <p:txBody>
            <a:bodyPr/>
            <a:lstStyle/>
            <a:p>
              <a:endParaRPr lang="ru-RU"/>
            </a:p>
          </p:txBody>
        </p:sp>
        <p:sp>
          <p:nvSpPr>
            <p:cNvPr id="7" name="Шестиугольник 4"/>
            <p:cNvSpPr/>
            <p:nvPr/>
          </p:nvSpPr>
          <p:spPr>
            <a:xfrm>
              <a:off x="303768" y="260750"/>
              <a:ext cx="1353961" cy="1162219"/>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0" tIns="82550" rIns="0" bIns="82550" numCol="1" spcCol="1270" anchor="ctr" anchorCtr="0">
              <a:noAutofit/>
            </a:bodyPr>
            <a:lstStyle/>
            <a:p>
              <a:endParaRPr lang="ru-RU"/>
            </a:p>
          </p:txBody>
        </p:sp>
      </p:grpSp>
      <p:grpSp>
        <p:nvGrpSpPr>
          <p:cNvPr id="8" name="Группа 7"/>
          <p:cNvGrpSpPr/>
          <p:nvPr/>
        </p:nvGrpSpPr>
        <p:grpSpPr>
          <a:xfrm>
            <a:off x="6084168" y="1393212"/>
            <a:ext cx="1960880" cy="1683385"/>
            <a:chOff x="0" y="0"/>
            <a:chExt cx="1961497" cy="1683719"/>
          </a:xfrm>
          <a:solidFill>
            <a:schemeClr val="accent5">
              <a:lumMod val="20000"/>
              <a:lumOff val="80000"/>
            </a:schemeClr>
          </a:solidFill>
        </p:grpSpPr>
        <p:sp>
          <p:nvSpPr>
            <p:cNvPr id="9" name="Шестиугольник 8"/>
            <p:cNvSpPr/>
            <p:nvPr/>
          </p:nvSpPr>
          <p:spPr>
            <a:xfrm>
              <a:off x="0" y="0"/>
              <a:ext cx="1961497" cy="1683719"/>
            </a:xfrm>
            <a:prstGeom prst="hexagon">
              <a:avLst>
                <a:gd name="adj" fmla="val 25000"/>
                <a:gd name="vf" fmla="val 115470"/>
              </a:avLst>
            </a:prstGeom>
            <a:grpFill/>
          </p:spPr>
          <p:style>
            <a:lnRef idx="2">
              <a:schemeClr val="dk1"/>
            </a:lnRef>
            <a:fillRef idx="1">
              <a:schemeClr val="lt1"/>
            </a:fillRef>
            <a:effectRef idx="0">
              <a:schemeClr val="dk1"/>
            </a:effectRef>
            <a:fontRef idx="minor">
              <a:schemeClr val="dk1"/>
            </a:fontRef>
          </p:style>
          <p:txBody>
            <a:bodyPr/>
            <a:lstStyle/>
            <a:p>
              <a:endParaRPr lang="ru-RU"/>
            </a:p>
          </p:txBody>
        </p:sp>
        <p:sp>
          <p:nvSpPr>
            <p:cNvPr id="10" name="Шестиугольник 4"/>
            <p:cNvSpPr/>
            <p:nvPr/>
          </p:nvSpPr>
          <p:spPr>
            <a:xfrm>
              <a:off x="303768" y="260750"/>
              <a:ext cx="1353961" cy="1162219"/>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0" tIns="82550" rIns="0" bIns="82550" numCol="1" spcCol="1270" anchor="ctr" anchorCtr="0">
              <a:noAutofit/>
            </a:bodyPr>
            <a:lstStyle/>
            <a:p>
              <a:endParaRPr lang="ru-RU"/>
            </a:p>
          </p:txBody>
        </p:sp>
      </p:grpSp>
      <p:grpSp>
        <p:nvGrpSpPr>
          <p:cNvPr id="11" name="Группа 10"/>
          <p:cNvGrpSpPr/>
          <p:nvPr/>
        </p:nvGrpSpPr>
        <p:grpSpPr>
          <a:xfrm>
            <a:off x="3935884" y="403600"/>
            <a:ext cx="1960880" cy="1683385"/>
            <a:chOff x="0" y="0"/>
            <a:chExt cx="1961497" cy="1683719"/>
          </a:xfrm>
          <a:solidFill>
            <a:schemeClr val="accent5">
              <a:lumMod val="20000"/>
              <a:lumOff val="80000"/>
            </a:schemeClr>
          </a:solidFill>
        </p:grpSpPr>
        <p:sp>
          <p:nvSpPr>
            <p:cNvPr id="12" name="Шестиугольник 11"/>
            <p:cNvSpPr/>
            <p:nvPr/>
          </p:nvSpPr>
          <p:spPr>
            <a:xfrm>
              <a:off x="0" y="0"/>
              <a:ext cx="1961497" cy="1683719"/>
            </a:xfrm>
            <a:prstGeom prst="hexagon">
              <a:avLst>
                <a:gd name="adj" fmla="val 25000"/>
                <a:gd name="vf" fmla="val 115470"/>
              </a:avLst>
            </a:prstGeom>
            <a:grpFill/>
          </p:spPr>
          <p:style>
            <a:lnRef idx="2">
              <a:schemeClr val="dk1"/>
            </a:lnRef>
            <a:fillRef idx="1">
              <a:schemeClr val="lt1"/>
            </a:fillRef>
            <a:effectRef idx="0">
              <a:schemeClr val="dk1"/>
            </a:effectRef>
            <a:fontRef idx="minor">
              <a:schemeClr val="dk1"/>
            </a:fontRef>
          </p:style>
          <p:txBody>
            <a:bodyPr/>
            <a:lstStyle/>
            <a:p>
              <a:endParaRPr lang="ru-RU"/>
            </a:p>
          </p:txBody>
        </p:sp>
        <p:sp>
          <p:nvSpPr>
            <p:cNvPr id="13" name="Шестиугольник 4"/>
            <p:cNvSpPr/>
            <p:nvPr/>
          </p:nvSpPr>
          <p:spPr>
            <a:xfrm>
              <a:off x="303768" y="260750"/>
              <a:ext cx="1353961" cy="1162219"/>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0" tIns="82550" rIns="0" bIns="82550" numCol="1" spcCol="1270" anchor="ctr" anchorCtr="0">
              <a:noAutofit/>
            </a:bodyPr>
            <a:lstStyle/>
            <a:p>
              <a:endParaRPr lang="ru-RU"/>
            </a:p>
          </p:txBody>
        </p:sp>
      </p:grpSp>
      <p:grpSp>
        <p:nvGrpSpPr>
          <p:cNvPr id="14" name="Группа 13"/>
          <p:cNvGrpSpPr/>
          <p:nvPr/>
        </p:nvGrpSpPr>
        <p:grpSpPr>
          <a:xfrm>
            <a:off x="1641431" y="1369959"/>
            <a:ext cx="1960880" cy="1683385"/>
            <a:chOff x="0" y="0"/>
            <a:chExt cx="1961497" cy="1683719"/>
          </a:xfrm>
          <a:solidFill>
            <a:schemeClr val="accent5">
              <a:lumMod val="20000"/>
              <a:lumOff val="80000"/>
            </a:schemeClr>
          </a:solidFill>
        </p:grpSpPr>
        <p:sp>
          <p:nvSpPr>
            <p:cNvPr id="15" name="Шестиугольник 14"/>
            <p:cNvSpPr/>
            <p:nvPr/>
          </p:nvSpPr>
          <p:spPr>
            <a:xfrm>
              <a:off x="0" y="0"/>
              <a:ext cx="1961497" cy="1683719"/>
            </a:xfrm>
            <a:prstGeom prst="hexagon">
              <a:avLst>
                <a:gd name="adj" fmla="val 25000"/>
                <a:gd name="vf" fmla="val 115470"/>
              </a:avLst>
            </a:prstGeom>
            <a:grpFill/>
          </p:spPr>
          <p:style>
            <a:lnRef idx="2">
              <a:schemeClr val="dk1"/>
            </a:lnRef>
            <a:fillRef idx="1">
              <a:schemeClr val="lt1"/>
            </a:fillRef>
            <a:effectRef idx="0">
              <a:schemeClr val="dk1"/>
            </a:effectRef>
            <a:fontRef idx="minor">
              <a:schemeClr val="dk1"/>
            </a:fontRef>
          </p:style>
          <p:txBody>
            <a:bodyPr/>
            <a:lstStyle/>
            <a:p>
              <a:endParaRPr lang="ru-RU"/>
            </a:p>
          </p:txBody>
        </p:sp>
        <p:sp>
          <p:nvSpPr>
            <p:cNvPr id="16" name="Шестиугольник 4"/>
            <p:cNvSpPr/>
            <p:nvPr/>
          </p:nvSpPr>
          <p:spPr>
            <a:xfrm>
              <a:off x="303768" y="260750"/>
              <a:ext cx="1353961" cy="1162219"/>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0" tIns="82550" rIns="0" bIns="82550" numCol="1" spcCol="1270" anchor="ctr" anchorCtr="0">
              <a:noAutofit/>
            </a:bodyPr>
            <a:lstStyle/>
            <a:p>
              <a:endParaRPr lang="ru-RU"/>
            </a:p>
          </p:txBody>
        </p:sp>
      </p:grpSp>
      <p:grpSp>
        <p:nvGrpSpPr>
          <p:cNvPr id="17" name="Группа 16"/>
          <p:cNvGrpSpPr/>
          <p:nvPr/>
        </p:nvGrpSpPr>
        <p:grpSpPr>
          <a:xfrm>
            <a:off x="3880566" y="4600852"/>
            <a:ext cx="1960880" cy="1683385"/>
            <a:chOff x="0" y="0"/>
            <a:chExt cx="1961497" cy="1683719"/>
          </a:xfrm>
          <a:solidFill>
            <a:schemeClr val="accent5">
              <a:lumMod val="20000"/>
              <a:lumOff val="80000"/>
            </a:schemeClr>
          </a:solidFill>
        </p:grpSpPr>
        <p:sp>
          <p:nvSpPr>
            <p:cNvPr id="18" name="Шестиугольник 17"/>
            <p:cNvSpPr/>
            <p:nvPr/>
          </p:nvSpPr>
          <p:spPr>
            <a:xfrm>
              <a:off x="0" y="0"/>
              <a:ext cx="1961497" cy="1683719"/>
            </a:xfrm>
            <a:prstGeom prst="hexagon">
              <a:avLst>
                <a:gd name="adj" fmla="val 25000"/>
                <a:gd name="vf" fmla="val 115470"/>
              </a:avLst>
            </a:prstGeom>
            <a:grpFill/>
          </p:spPr>
          <p:style>
            <a:lnRef idx="2">
              <a:schemeClr val="dk1"/>
            </a:lnRef>
            <a:fillRef idx="1">
              <a:schemeClr val="lt1"/>
            </a:fillRef>
            <a:effectRef idx="0">
              <a:schemeClr val="dk1"/>
            </a:effectRef>
            <a:fontRef idx="minor">
              <a:schemeClr val="dk1"/>
            </a:fontRef>
          </p:style>
          <p:txBody>
            <a:bodyPr/>
            <a:lstStyle/>
            <a:p>
              <a:endParaRPr lang="ru-RU"/>
            </a:p>
          </p:txBody>
        </p:sp>
        <p:sp>
          <p:nvSpPr>
            <p:cNvPr id="19" name="Шестиугольник 4"/>
            <p:cNvSpPr/>
            <p:nvPr/>
          </p:nvSpPr>
          <p:spPr>
            <a:xfrm>
              <a:off x="303768" y="260750"/>
              <a:ext cx="1353961" cy="1162219"/>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0" tIns="82550" rIns="0" bIns="82550" numCol="1" spcCol="1270" anchor="ctr" anchorCtr="0">
              <a:noAutofit/>
            </a:bodyPr>
            <a:lstStyle/>
            <a:p>
              <a:endParaRPr lang="ru-RU"/>
            </a:p>
          </p:txBody>
        </p:sp>
      </p:grpSp>
      <p:grpSp>
        <p:nvGrpSpPr>
          <p:cNvPr id="20" name="Группа 19"/>
          <p:cNvGrpSpPr/>
          <p:nvPr/>
        </p:nvGrpSpPr>
        <p:grpSpPr>
          <a:xfrm>
            <a:off x="3266295" y="2211652"/>
            <a:ext cx="3189422" cy="2282472"/>
            <a:chOff x="0" y="0"/>
            <a:chExt cx="1961497" cy="1683719"/>
          </a:xfrm>
          <a:solidFill>
            <a:schemeClr val="accent5">
              <a:lumMod val="20000"/>
              <a:lumOff val="80000"/>
            </a:schemeClr>
          </a:solidFill>
        </p:grpSpPr>
        <p:sp>
          <p:nvSpPr>
            <p:cNvPr id="21" name="Шестиугольник 20"/>
            <p:cNvSpPr/>
            <p:nvPr/>
          </p:nvSpPr>
          <p:spPr>
            <a:xfrm>
              <a:off x="0" y="0"/>
              <a:ext cx="1961497" cy="1683719"/>
            </a:xfrm>
            <a:prstGeom prst="hexagon">
              <a:avLst>
                <a:gd name="adj" fmla="val 25000"/>
                <a:gd name="vf" fmla="val 115470"/>
              </a:avLst>
            </a:prstGeom>
            <a:grpFill/>
          </p:spPr>
          <p:style>
            <a:lnRef idx="2">
              <a:schemeClr val="dk1"/>
            </a:lnRef>
            <a:fillRef idx="1">
              <a:schemeClr val="lt1"/>
            </a:fillRef>
            <a:effectRef idx="0">
              <a:schemeClr val="dk1"/>
            </a:effectRef>
            <a:fontRef idx="minor">
              <a:schemeClr val="dk1"/>
            </a:fontRef>
          </p:style>
          <p:txBody>
            <a:bodyPr/>
            <a:lstStyle/>
            <a:p>
              <a:endParaRPr lang="ru-RU"/>
            </a:p>
          </p:txBody>
        </p:sp>
        <p:sp>
          <p:nvSpPr>
            <p:cNvPr id="22" name="Шестиугольник 4"/>
            <p:cNvSpPr/>
            <p:nvPr/>
          </p:nvSpPr>
          <p:spPr>
            <a:xfrm>
              <a:off x="303768" y="260750"/>
              <a:ext cx="1353961" cy="1162219"/>
            </a:xfrm>
            <a:prstGeom prst="rect">
              <a:avLst/>
            </a:prstGeom>
            <a:grpFill/>
          </p:spPr>
          <p:style>
            <a:lnRef idx="0">
              <a:scrgbClr r="0" g="0" b="0"/>
            </a:lnRef>
            <a:fillRef idx="0">
              <a:scrgbClr r="0" g="0" b="0"/>
            </a:fillRef>
            <a:effectRef idx="0">
              <a:scrgbClr r="0" g="0" b="0"/>
            </a:effectRef>
            <a:fontRef idx="minor">
              <a:schemeClr val="dk1"/>
            </a:fontRef>
          </p:style>
          <p:txBody>
            <a:bodyPr spcFirstLastPara="0" vert="horz" wrap="square" lIns="0" tIns="82550" rIns="0" bIns="82550" numCol="1" spcCol="1270" anchor="ctr" anchorCtr="0">
              <a:noAutofit/>
            </a:bodyPr>
            <a:lstStyle/>
            <a:p>
              <a:endParaRPr lang="ru-RU"/>
            </a:p>
          </p:txBody>
        </p:sp>
      </p:grpSp>
      <p:pic>
        <p:nvPicPr>
          <p:cNvPr id="5122" name="Picture 2" descr="tatarl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5102" y="1558901"/>
            <a:ext cx="1321191" cy="110099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descr="1311347113_golubi"/>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99593"/>
                    </a14:imgEffect>
                  </a14:imgLayer>
                </a14:imgProps>
              </a:ext>
              <a:ext uri="{28A0092B-C50C-407E-A947-70E740481C1C}">
                <a14:useLocalDpi xmlns:a14="http://schemas.microsoft.com/office/drawing/2010/main" val="0"/>
              </a:ext>
            </a:extLst>
          </a:blip>
          <a:srcRect/>
          <a:stretch>
            <a:fillRect/>
          </a:stretch>
        </p:blipFill>
        <p:spPr bwMode="auto">
          <a:xfrm>
            <a:off x="4239556" y="744822"/>
            <a:ext cx="1428884" cy="1250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4" descr="85978681_large_034"/>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853859" y="3549162"/>
            <a:ext cx="1536021" cy="1536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descr="BWXGHEL93mY"/>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80658" y="3510290"/>
            <a:ext cx="1567899" cy="158967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tatarskiy-ornamet_11_01"/>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12929" r="1701" b="8307"/>
          <a:stretch/>
        </p:blipFill>
        <p:spPr bwMode="auto">
          <a:xfrm>
            <a:off x="4037001" y="4861550"/>
            <a:ext cx="1631439" cy="116198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descr="3fwqUAXmKjc"/>
          <p:cNvPicPr>
            <a:picLocks noChangeAspect="1" noChangeArrowheads="1"/>
          </p:cNvPicPr>
          <p:nvPr/>
        </p:nvPicPr>
        <p:blipFill rotWithShape="1">
          <a:blip r:embed="rId10">
            <a:extLst>
              <a:ext uri="{BEBA8EAE-BF5A-486C-A8C5-ECC9F3942E4B}">
                <a14:imgProps xmlns:a14="http://schemas.microsoft.com/office/drawing/2010/main">
                  <a14:imgLayer r:embed="rId11">
                    <a14:imgEffect>
                      <a14:backgroundRemoval t="0" b="99174" l="10000" r="100000"/>
                    </a14:imgEffect>
                  </a14:imgLayer>
                </a14:imgProps>
              </a:ext>
              <a:ext uri="{28A0092B-C50C-407E-A947-70E740481C1C}">
                <a14:useLocalDpi xmlns:a14="http://schemas.microsoft.com/office/drawing/2010/main" val="0"/>
              </a:ext>
            </a:extLst>
          </a:blip>
          <a:srcRect l="17885" t="10750" r="17312" b="7695"/>
          <a:stretch/>
        </p:blipFill>
        <p:spPr bwMode="auto">
          <a:xfrm>
            <a:off x="6425134" y="1430127"/>
            <a:ext cx="1278945" cy="1609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9" descr="http://igrushka.tv/link_pic/00026266.jpg"/>
          <p:cNvPicPr>
            <a:picLocks noChangeAspect="1" noChangeArrowheads="1"/>
          </p:cNvPicPr>
          <p:nvPr/>
        </p:nvPicPr>
        <p:blipFill rotWithShape="1">
          <a:blip r:embed="rId12" cstate="print">
            <a:extLst>
              <a:ext uri="{BEBA8EAE-BF5A-486C-A8C5-ECC9F3942E4B}">
                <a14:imgProps xmlns:a14="http://schemas.microsoft.com/office/drawing/2010/main">
                  <a14:imgLayer r:embed="rId13">
                    <a14:imgEffect>
                      <a14:backgroundRemoval t="2449" b="95646" l="9250" r="90250"/>
                    </a14:imgEffect>
                  </a14:imgLayer>
                </a14:imgProps>
              </a:ext>
              <a:ext uri="{28A0092B-C50C-407E-A947-70E740481C1C}">
                <a14:useLocalDpi xmlns:a14="http://schemas.microsoft.com/office/drawing/2010/main" val="0"/>
              </a:ext>
            </a:extLst>
          </a:blip>
          <a:srcRect l="9680" t="1869" r="7980" b="10485"/>
          <a:stretch/>
        </p:blipFill>
        <p:spPr bwMode="auto">
          <a:xfrm>
            <a:off x="3625757" y="2309375"/>
            <a:ext cx="1116962" cy="2184749"/>
          </a:xfrm>
          <a:prstGeom prst="rect">
            <a:avLst/>
          </a:prstGeom>
          <a:noFill/>
          <a:extLst>
            <a:ext uri="{909E8E84-426E-40DD-AFC4-6F175D3DCCD1}">
              <a14:hiddenFill xmlns:a14="http://schemas.microsoft.com/office/drawing/2010/main">
                <a:solidFill>
                  <a:srgbClr val="FFFFFF"/>
                </a:solidFill>
              </a14:hiddenFill>
            </a:ext>
          </a:extLst>
        </p:spPr>
      </p:pic>
      <p:pic>
        <p:nvPicPr>
          <p:cNvPr id="5138" name="Picture 13" descr="http://madina.zurart.ru/wp-content/uploads/2016/04/%D0%A1%D1%83%D0%B2%D0%B5%D0%BD%D0%B8%D1%80%D0%BD%D0%B0%D1%8F-%E2%84%9633-683x1024.jpg"/>
          <p:cNvPicPr>
            <a:picLocks noChangeAspect="1" noChangeArrowheads="1"/>
          </p:cNvPicPr>
          <p:nvPr/>
        </p:nvPicPr>
        <p:blipFill>
          <a:blip r:embed="rId14" cstate="print">
            <a:extLst>
              <a:ext uri="{28A0092B-C50C-407E-A947-70E740481C1C}">
                <a14:useLocalDpi xmlns:a14="http://schemas.microsoft.com/office/drawing/2010/main" val="0"/>
              </a:ext>
            </a:extLst>
          </a:blip>
          <a:srcRect l="17786" t="5873" r="23099" b="20880"/>
          <a:stretch>
            <a:fillRect/>
          </a:stretch>
        </p:blipFill>
        <p:spPr bwMode="auto">
          <a:xfrm>
            <a:off x="4599711" y="2234904"/>
            <a:ext cx="1407505" cy="2283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857279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553</TotalTime>
  <Words>129</Words>
  <Application>Microsoft Office PowerPoint</Application>
  <PresentationFormat>Экран (4:3)</PresentationFormat>
  <Paragraphs>28</Paragraphs>
  <Slides>11</Slides>
  <Notes>3</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11</vt:i4>
      </vt:variant>
    </vt:vector>
  </HeadingPairs>
  <TitlesOfParts>
    <vt:vector size="15" baseType="lpstr">
      <vt:lpstr>Arial</vt:lpstr>
      <vt:lpstr>Calibri</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PC</dc:creator>
  <cp:lastModifiedBy>Svetlana Gorbushina</cp:lastModifiedBy>
  <cp:revision>22</cp:revision>
  <dcterms:created xsi:type="dcterms:W3CDTF">2018-01-07T10:54:40Z</dcterms:created>
  <dcterms:modified xsi:type="dcterms:W3CDTF">2019-04-04T14:43:53Z</dcterms:modified>
</cp:coreProperties>
</file>