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9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6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8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5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6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5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8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C32C-E005-437F-B65C-B8600FE91AC9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F0F2-0FC8-4985-985D-F5BB2EF5A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0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Удмуртские народные сказки</a:t>
            </a:r>
            <a:endParaRPr lang="ru-RU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im0-tub-ru.yandex.net/i?id=dc5731108d004637c0e251fec2e06d80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m0-tub-ru.yandex.net/i?id=dc5731108d004637c0e251fec2e06d80&amp;n=1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m0-tub-ru.yandex.net/i?id=dc5731108d004637c0e251fec2e06d80&amp;n=1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im0-tub-ru.yandex.net/i?id=dc5731108d004637c0e251fec2e06d80&amp;n=13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im0-tub-ru.yandex.net/i?id=cd8fb38cc3e32f5acab097de4fe6c0ed&amp;n=13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im0-tub-ru.yandex.net/i?id=dc5731108d004637c0e251fec2e06d80&amp;n=13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im0-tub-ru.yandex.net/i?id=81dd54566e8e5ebe2c14bd2fc6911abc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6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75856" y="51043"/>
            <a:ext cx="6588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Удмуртские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1972599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народные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3861048"/>
            <a:ext cx="3203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88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47085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Тау, </a:t>
            </a:r>
            <a:r>
              <a:rPr lang="ru-RU" sz="6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учкемды</a:t>
            </a:r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sz="6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кылзэмды</a:t>
            </a:r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понна</a:t>
            </a:r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s://im0-tub-ru.yandex.net/i?id=98117ec5bd21c64f78390c964869e73a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зки Бытовые Волшебные О животных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064895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88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шебные сказки Значительное место занимают сказки о разных мифологических существах: водяном (вумурт, вукузё), лешем (нюлэсмурт), домовом (коркакузё), половинном существе (палэсмурт), длиннозубом существе (кузьпинёмурт), злом духе (пери) и т. п. Встречаются также персонажи женского рода: обыда, кукри-баба, калмык кышно. Обыда Эти существа являются обычно противопоставляются главному герою, в роли которого оказываются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61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зки о животных Это забавные истории о повадках и похождениях зверей и одновременно подчеркнуто аллегорические повествования с глубоким социальным смыслом. Наиболее часто встречающиеся персонажи сказок о животных – лиса, волк, медведь, заяц, кот, петух, баран, собака. Сказки несут в себе следы тотемистических представлений, мифологических воззрений предков удмуртов. Используются в назидательно-дидактических целях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785"/>
            <a:ext cx="9143999" cy="6115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39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еллистические (бытовые) сказки Герои этих сказок: бедный и богатый братья, мужик и барин, купцы, попы, ловкие и хитрые люди, - не совершают невероятных поступков, не борются с чудовищами, они действуют в обычной бытовой обстановке. Главное оружие социально-бытовых сказок – смех: в них высмеиваются человеческие пороки – жадность, зависть, упрямство, глупость, лень и т. Д. Убеждает слушателей в несправедливости существующих общественных норм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47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пшо Педунь У каждого народа, проживающего на территории многонациональной России, есть свой сказочный герой: у русских - это Иванушка-дурачок; у татар - Шурале; у народов средней Азии - Хаджа Нассреддин; у немцев - Ганс; а вот у удмуртов - Лопшо Педунь - балагур и весельчак. Это был ловкий и сообразительный человек, который с лёгкостью мог перехитрить своего жадного и скупого хозяина, проучить невежу и лодыря, потому что сам он был человеком труда. Проделки его остались в памяти односельчан, вошли в сказки, стали примером юмора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46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пшо Педунь – фольклорный персонаж или реальный человек? Долгое время Лопшо Педуня, удмуртского весельчака и балагура, считали чем-то настолько же мифическим, как пресловутый русский Иванушка-дурачок. А ведь исследования Даниилы Яшиной, исследовательницы удмуртской литературы и народного фольклора, показали, что Лопшо Педунь был не просто персонажем удмуртского эпоса, но и вполне реальным человеком!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70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пшо Педунь – фольклорный персонаж или реальный человек? Его история началась в 1875 году, когда в Игринском районе, в скромной деревеньке Малая Кушья, родился некто Федор Иванович Чирков. Удмуртская версия имени «Федор» звучит как «Педор», а в ласково-упрощенной форме так и вовсе – «Педунь». Так Федора называла не только мать, но и односельчане, не чуждые поболтать и выпить с развеселым Педунем. Чиркова были видеть на каждом семейном празднике и торжестве – он замечательно играл на гармошке, был остроумен и добр, умел веселиться.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248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пшо Педунь – фольклорный персонаж или реальный человек? Легенда рассказывает, что однажды Педунь нашел берестяную грамоту с надписью, в которой неизвестный автор посоветовал ему жить весело, уповать на удачу и ни в коем случае не грустить по пустякам. Педунь решил последовать совету, и следовал ему настолько хорошо, что вскоре земляки прозвали главного удмурдского юмориста и умника «Весельчаком», по-удмуртски – «Лопшо». Именно так и родилась легенда о человеке с широкой и доброй душой, умеющем поддержать в трудный момент и метким словцом защитить от обидчиков.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8944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13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Удмуртские народные сказки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7</cp:revision>
  <dcterms:created xsi:type="dcterms:W3CDTF">2018-03-20T16:15:19Z</dcterms:created>
  <dcterms:modified xsi:type="dcterms:W3CDTF">2018-03-22T19:29:42Z</dcterms:modified>
</cp:coreProperties>
</file>