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9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3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8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1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2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6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8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3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1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5442-5978-4D43-825B-BF97EF77EBCF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18D5-8A60-4D42-BA64-C2DC1FFC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7056784" cy="151216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Знакомства с  животными.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4437112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Воспитатель: Хренова В.П.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 пушистый и глазастый,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 ушастый и зубастый.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Травку кушает, морковку,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Проявив свою сноровку —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клетке сгрыз дощатый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полик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не зайчик он а…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storge.pic2.me/upload/314/5894931183b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25" y="2708920"/>
            <a:ext cx="495415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Я копытами стучу.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Я скачу, скачу, скачу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Грива вьётся на ветру.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Все подковы я сотру.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www.memotest.ru/ImageUpload/81f46f3d-cdbf-4af3-9054-128b04780646/hors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08856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Серый я, живу в лесу,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Знаю рыжую лису.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Песню грустную тяну,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Громко вою на луну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lookw.ru/1/278/1380319181-volki-ch2----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64542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 берлоги слышен храп —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Спит хозяин, косолап.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Всю округу замело,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 ему во сне тепло.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nature.net/pictures/2014/06/1451/medved-v-zimnem-le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5328592" cy="333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Рыжая плутовка,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Хитрая да ловкая,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сарай попала,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Кур пересчитала.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http://www.krasfun.ru/images/2015/2/b2841_Fox_0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26" y="2204864"/>
            <a:ext cx="5395694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Что за зверь такой лесной?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белой шубке он зимой.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Всех боится зверь-трусишка.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Как зовут его?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avatars.mds.yandex.net/get-pdb/202366/ed5d2f17-7c03-4391-ac05-9df65339da2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7667"/>
            <a:ext cx="4106836" cy="297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vatars.mds.yandex.net/get-pdb/901820/4f69582d-761c-402f-b98b-d175d26c021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9053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Пушистый маленький зверек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деревьям прыг да скок.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Мелькнет меж ветвей -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Всех проворней и быстрей.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https://i1.photocentra.ru/images/main73/732157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171744" cy="4297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384"/>
            <a:ext cx="8147248" cy="14623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Животные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населяют всю природу вокруг нас.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Животные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бывают дикие и домашние.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Чем же они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отличаются друг от друга?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в ми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3351"/>
            <a:ext cx="7089594" cy="3987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Дикие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животные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живут на свободе и могут обходиться без помощи человека. Они сами добывают себе пищу и сами строят себе жильё. Это белки, волки, зайцы, слоны, львы, тигры, медведи, зебры, кенгуру, носороги, жирафы, обезьяны, лисы, верблюды и т.д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Многих диких животных ты можешь увидеть в зоопарке.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Пользователь\Desktop\дикие ж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868144" cy="395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Домашние животные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давным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–давно живут рядом с человеком, поэтому не могут обходиться без его помощи. Они разучились сами добывать себе корм, строить жилище и защищаться от врагов.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3" name="Picture 1" descr="C:\Users\Пользователь\Desktop\домашние живот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132284" cy="401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Человек заботится о домашних животных, строит им удобное и тёплое жилье, кормит их, а они дают ему много полезных вещей: молоко, мясо, шерсть и т.д. Домашние животные — это коровы, лошади, свиньи, козы, кошки, собаки, ослы, овцы, куры, утки и т.д. Домашние животные живут в городских квартирах и на фермах.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 теперь давайте отгадаем загадки 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о животных!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3" y="2924945"/>
            <a:ext cx="370557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Этот зверь живёт лишь дома,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этим зверем все знакомы.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 него усищи-спицы,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 мурлычет, он поёт,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Только мыться он боится.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Угадали? Это ….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wallpapers-image.ru/2560x1600/cats/wallpapers/cats-images-2560x1600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53021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Что известно нам о нем?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Стережет хозяйский дом,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 рычит, то лает,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 хвостом виляет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 descr="https://nekusaka.com/wp-content/uploads/2017/08/Moskovskayastorojevaya4-e1501859159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276872"/>
            <a:ext cx="5277521" cy="335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Спереди — пятачок,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Сзади — крючок,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Посредине — спинка,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спинке — щетинка.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s://s.mediasole.ru/images/579/579973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4632449" cy="2605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zelenyjmir.ru/wp-content/uploads/2017/06/Svinya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622655" cy="2762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Каждый вечер, так легко,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Она дает нам молоко.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Говорит она два слова,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Как зовут ее —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https://im0-tub-ru.yandex.net/i?id=cfdefd11653ad62d9b72533cf496859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170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Знакомства с  животными.</vt:lpstr>
      <vt:lpstr> Животные населяют всю природу вокруг нас.  Животные бывают дикие и домашние. Чем же они отличаются друг от друга?</vt:lpstr>
      <vt:lpstr> Дикие животные живут на свободе и могут обходиться без помощи человека. Они сами добывают себе пищу и сами строят себе жильё. Это белки, волки, зайцы, слоны, львы, тигры, медведи, зебры, кенгуру, носороги, жирафы, обезьяны, лисы, верблюды и т.д. Многих диких животных ты можешь увидеть в зоопарке.</vt:lpstr>
      <vt:lpstr>Домашние животные давным–давно живут рядом с человеком, поэтому не могут обходиться без его помощи. Они разучились сами добывать себе корм, строить жилище и защищаться от врагов.</vt:lpstr>
      <vt:lpstr>Человек заботится о домашних животных, строит им удобное и тёплое жилье, кормит их, а они дают ему много полезных вещей: молоко, мясо, шерсть и т.д. Домашние животные — это коровы, лошади, свиньи, козы, кошки, собаки, ослы, овцы, куры, утки и т.д. Домашние животные живут в городских квартирах и на фермах.  А теперь давайте отгадаем загадки о животных!</vt:lpstr>
      <vt:lpstr>Этот зверь живёт лишь дома, С этим зверем все знакомы. У него усищи-спицы, Он мурлычет, он поёт, Только мыться он боится. Угадали? Это ….</vt:lpstr>
      <vt:lpstr>Что известно нам о нем? Стережет хозяйский дом, То рычит, то лает, То хвостом виляет</vt:lpstr>
      <vt:lpstr>Спереди — пятачок, Сзади — крючок, Посредине — спинка, На спинке — щетинка.</vt:lpstr>
      <vt:lpstr>Каждый вечер, так легко, Она дает нам молоко. Говорит она два слова, Как зовут ее —</vt:lpstr>
      <vt:lpstr>Он пушистый и глазастый, Он ушастый и зубастый. Травку кушает, морковку, Проявив свою сноровку — В клетке сгрыз дощатый полик. И не зайчик он а…</vt:lpstr>
      <vt:lpstr>Я копытами стучу. Я скачу, скачу, скачу Грива вьётся на ветру. Все подковы я сотру.</vt:lpstr>
      <vt:lpstr>Серый я, живу в лесу, Знаю рыжую лису. Песню грустную тяну, Громко вою на луну</vt:lpstr>
      <vt:lpstr>Из берлоги слышен храп — Спит хозяин, косолап. Всю округу замело, Но ему во сне тепло.</vt:lpstr>
      <vt:lpstr>Рыжая плутовка, Хитрая да ловкая, В сарай попала, Кур пересчитала.</vt:lpstr>
      <vt:lpstr>Что за зверь такой лесной? В белой шубке он зимой. Всех боится зверь-трусишка. Как зовут его?</vt:lpstr>
      <vt:lpstr>Пушистый маленький зверек  По деревьям прыг да скок.  Мелькнет меж ветвей -  Всех проворней и быстрей.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2018-11-25T12:53:57Z</dcterms:created>
  <dcterms:modified xsi:type="dcterms:W3CDTF">2018-11-25T13:53:48Z</dcterms:modified>
</cp:coreProperties>
</file>