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4071942"/>
            <a:ext cx="6172200" cy="1894362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chemeClr val="accent6"/>
                </a:solidFill>
              </a:rPr>
              <a:t>физкультурно-оздоровительная жизнь младшей группы                          « Капелька»</a:t>
            </a:r>
            <a:br>
              <a:rPr lang="ru-RU" sz="4400" i="1" dirty="0" smtClean="0">
                <a:solidFill>
                  <a:schemeClr val="accent6"/>
                </a:solidFill>
              </a:rPr>
            </a:br>
            <a:r>
              <a:rPr lang="ru-RU" sz="4400" i="1" dirty="0" smtClean="0">
                <a:solidFill>
                  <a:schemeClr val="accent6"/>
                </a:solidFill>
              </a:rPr>
              <a:t/>
            </a:r>
            <a:br>
              <a:rPr lang="ru-RU" sz="4400" i="1" dirty="0" smtClean="0">
                <a:solidFill>
                  <a:schemeClr val="accent6"/>
                </a:solidFill>
              </a:rPr>
            </a:br>
            <a:r>
              <a:rPr lang="ru-RU" sz="1800" i="1" dirty="0" smtClean="0">
                <a:solidFill>
                  <a:schemeClr val="accent3">
                    <a:lumMod val="75000"/>
                  </a:schemeClr>
                </a:solidFill>
              </a:rPr>
              <a:t>Укрепить здоровье человека в детстве, 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i="1" dirty="0" smtClean="0">
                <a:solidFill>
                  <a:schemeClr val="accent3">
                    <a:lumMod val="75000"/>
                  </a:schemeClr>
                </a:solidFill>
              </a:rPr>
              <a:t>не допустить, чтобы ребенок вступал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i="1" dirty="0" smtClean="0">
                <a:solidFill>
                  <a:schemeClr val="accent3">
                    <a:lumMod val="75000"/>
                  </a:schemeClr>
                </a:solidFill>
              </a:rPr>
              <a:t> в юность хилым и вялым - значит дать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i="1" dirty="0" smtClean="0">
                <a:solidFill>
                  <a:schemeClr val="accent3">
                    <a:lumMod val="75000"/>
                  </a:schemeClr>
                </a:solidFill>
              </a:rPr>
              <a:t> ему всю полноту жизненных радостей!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15338" y="6215082"/>
            <a:ext cx="242862" cy="15984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72" y="274638"/>
            <a:ext cx="209528" cy="8252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  </a:t>
            </a:r>
            <a:endParaRPr lang="ru-RU" b="1" i="1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7467600" cy="4873752"/>
          </a:xfrm>
        </p:spPr>
        <p:txBody>
          <a:bodyPr/>
          <a:lstStyle/>
          <a:p>
            <a:pPr fontAlgn="base">
              <a:buNone/>
            </a:pPr>
            <a:r>
              <a:rPr lang="ru-RU" sz="3200" b="1" i="1" dirty="0" smtClean="0"/>
              <a:t>   </a:t>
            </a:r>
            <a:r>
              <a:rPr lang="ru-RU" sz="3200" b="1" i="1" dirty="0" smtClean="0">
                <a:solidFill>
                  <a:schemeClr val="accent6"/>
                </a:solidFill>
              </a:rPr>
              <a:t>Спортивные праздники в детском саду</a:t>
            </a:r>
            <a:r>
              <a:rPr lang="ru-RU" dirty="0" smtClean="0"/>
              <a:t> - окно в волнующий мир музыки, поэзии увлекательных игр и затей. Праздники являются своеобразной школой чувств ребенка, в которой он учиться радоваться, восторгаться, удивляться. Без праздника невозможно представить себе счастливого детства.</a:t>
            </a:r>
            <a:endParaRPr lang="ru-RU" dirty="0"/>
          </a:p>
        </p:txBody>
      </p:sp>
      <p:pic>
        <p:nvPicPr>
          <p:cNvPr id="4" name="Рисунок 3" descr="IMG_20160630_111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857628"/>
            <a:ext cx="4071934" cy="2504777"/>
          </a:xfrm>
          <a:prstGeom prst="rect">
            <a:avLst/>
          </a:prstGeom>
        </p:spPr>
      </p:pic>
      <p:pic>
        <p:nvPicPr>
          <p:cNvPr id="5" name="Рисунок 4" descr="IMG_20160630_112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571876"/>
            <a:ext cx="3445837" cy="28575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467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Профилактика и коррекция плоскостопия -</a:t>
            </a:r>
            <a:endParaRPr lang="ru-RU" b="1" i="1" dirty="0">
              <a:solidFill>
                <a:schemeClr val="accent6"/>
              </a:solidFill>
            </a:endParaRPr>
          </a:p>
        </p:txBody>
      </p:sp>
      <p:pic>
        <p:nvPicPr>
          <p:cNvPr id="4" name="Содержимое 3" descr="SAM_17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388" y="297636"/>
            <a:ext cx="2714612" cy="2704145"/>
          </a:xfrm>
        </p:spPr>
      </p:pic>
      <p:pic>
        <p:nvPicPr>
          <p:cNvPr id="6" name="Рисунок 5" descr="IMG_20161219_152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12860"/>
            <a:ext cx="2928958" cy="52070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8992" y="714356"/>
            <a:ext cx="32147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одно из направлений физкультурно-оздоровительной работы в детском саду. Дети ходят по массажным дорожкам, проводятся нетрадиционные формы работы- поднимание салфетки пальцами ног, катают ступнями цветные карандаши, палочки.</a:t>
            </a:r>
            <a:endParaRPr lang="ru-RU" dirty="0"/>
          </a:p>
        </p:txBody>
      </p:sp>
      <p:pic>
        <p:nvPicPr>
          <p:cNvPr id="11" name="Рисунок 10" descr="SAM_17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5814" y="3786190"/>
            <a:ext cx="4095746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20" y="274638"/>
            <a:ext cx="495280" cy="225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8929718" cy="335758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Если взрослые ведут здоровый образ жизни, регулярно вместе с детьми выполняют, хотя бы простейшие физические упражнения, подвижны, легки на подъем, это является «благодатной почвой», на которой взойдут добрые всходы – крепкие, здоровые, любящие физкультуру дети.</a:t>
            </a:r>
            <a:endParaRPr lang="ru-RU" sz="2000" dirty="0"/>
          </a:p>
        </p:txBody>
      </p:sp>
      <p:pic>
        <p:nvPicPr>
          <p:cNvPr id="4" name="Рисунок 3" descr="SAM_1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357430"/>
            <a:ext cx="4572032" cy="4158609"/>
          </a:xfrm>
          <a:prstGeom prst="rect">
            <a:avLst/>
          </a:prstGeom>
        </p:spPr>
      </p:pic>
      <p:pic>
        <p:nvPicPr>
          <p:cNvPr id="5" name="Рисунок 4" descr="SAM_14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282" y="2500306"/>
            <a:ext cx="4357718" cy="40878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3328982" cy="603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1984248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7467600" cy="1214446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accent6"/>
                </a:solidFill>
              </a:rPr>
              <a:t>Здоровье с утра!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18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Утренняя гимнастика</a:t>
            </a:r>
            <a:r>
              <a:rPr lang="ru-RU" sz="1800" dirty="0" smtClean="0"/>
              <a:t> </a:t>
            </a:r>
            <a:r>
              <a:rPr lang="ru-RU" sz="1800" dirty="0" smtClean="0">
                <a:solidFill>
                  <a:schemeClr val="tx1"/>
                </a:solidFill>
              </a:rPr>
              <a:t>в детском саду и на свежем воздухе имеет большое оздоровительное значение и является обязательной частью распорядка дня.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Игровой </a:t>
            </a:r>
            <a:r>
              <a:rPr lang="ru-RU" sz="1800" dirty="0" err="1" smtClean="0">
                <a:solidFill>
                  <a:schemeClr val="tx1"/>
                </a:solidFill>
              </a:rPr>
              <a:t>самомассаж</a:t>
            </a:r>
            <a:r>
              <a:rPr lang="ru-RU" sz="1800" dirty="0" smtClean="0">
                <a:solidFill>
                  <a:schemeClr val="tx1"/>
                </a:solidFill>
              </a:rPr>
              <a:t>, элементы суставной гимнастики (используемые в комплексах) защищают организм от простудных заболеваний, повышают деятельность головного мозга, улучшают кровообращение, доставляют радость и хорошее настроение</a:t>
            </a:r>
            <a:r>
              <a:rPr lang="ru-RU" sz="1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SAM_14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285992"/>
            <a:ext cx="2916759" cy="2187569"/>
          </a:xfrm>
        </p:spPr>
      </p:pic>
      <p:pic>
        <p:nvPicPr>
          <p:cNvPr id="7" name="Рисунок 6" descr="SAM_1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214554"/>
            <a:ext cx="3071834" cy="2303876"/>
          </a:xfrm>
          <a:prstGeom prst="rect">
            <a:avLst/>
          </a:prstGeom>
        </p:spPr>
      </p:pic>
      <p:pic>
        <p:nvPicPr>
          <p:cNvPr id="8" name="Рисунок 7" descr="SAM_1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339810"/>
            <a:ext cx="3357586" cy="25181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200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467600" cy="114300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6"/>
                </a:solidFill>
              </a:rPr>
              <a:t>Физическое развитие</a:t>
            </a:r>
            <a:r>
              <a:rPr lang="ru-RU" sz="1600" dirty="0" smtClean="0"/>
              <a:t>   </a:t>
            </a:r>
            <a:r>
              <a:rPr lang="ru-RU" sz="1600" dirty="0" smtClean="0">
                <a:solidFill>
                  <a:schemeClr val="tx1"/>
                </a:solidFill>
              </a:rPr>
              <a:t>является одной из основных форм проведения физкультурно-оздоровительной работы в детском саду.  Много нового и интересного узнают ребята на физкультуре. Они «отправляются» в увлекательные путешествия, учатся помогать друг другу, вместе преодолевать препятствия, радоваться успехам товарищей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AM_138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4000504"/>
            <a:ext cx="3630084" cy="2722563"/>
          </a:xfrm>
        </p:spPr>
      </p:pic>
      <p:pic>
        <p:nvPicPr>
          <p:cNvPr id="5" name="Рисунок 4" descr="SAM_1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643050"/>
            <a:ext cx="3714744" cy="2786058"/>
          </a:xfrm>
          <a:prstGeom prst="rect">
            <a:avLst/>
          </a:prstGeom>
        </p:spPr>
      </p:pic>
      <p:pic>
        <p:nvPicPr>
          <p:cNvPr id="6" name="Рисунок 5" descr="SAM_13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857364"/>
            <a:ext cx="3024209" cy="22681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643182"/>
            <a:ext cx="3643338" cy="328614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6"/>
                </a:solidFill>
              </a:rPr>
              <a:t>Физкультурно-оздоровительная среда</a:t>
            </a:r>
            <a:r>
              <a:rPr lang="ru-RU" sz="2200" dirty="0" smtClean="0"/>
              <a:t> </a:t>
            </a:r>
            <a:r>
              <a:rPr lang="ru-RU" sz="2200" dirty="0" smtClean="0">
                <a:solidFill>
                  <a:schemeClr val="tx1"/>
                </a:solidFill>
              </a:rPr>
              <a:t>включает в себя: спортивный инвентарь для физического развития детей,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инвентарь для спортивных игр,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коррекционные дорожки для профилактики плоскостопия,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мячи разных размеров, кегли, гимнастические палочки, султанчики.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AM_13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63210" y="1263286"/>
            <a:ext cx="5534447" cy="415083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7467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Дыхательная гимнастика</a:t>
            </a:r>
            <a:endParaRPr lang="ru-RU" b="1" i="1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5038708" cy="4873752"/>
          </a:xfrm>
        </p:spPr>
        <p:txBody>
          <a:bodyPr/>
          <a:lstStyle/>
          <a:p>
            <a:pPr fontAlgn="base">
              <a:buNone/>
            </a:pPr>
            <a:r>
              <a:rPr lang="ru-RU" i="1" dirty="0" smtClean="0"/>
              <a:t>   </a:t>
            </a:r>
            <a:r>
              <a:rPr lang="ru-RU" dirty="0" smtClean="0"/>
              <a:t> Способствует полноценному физическому развитию детей, является профилактикой заболеваний дыхательной системы, способствует повышению общего жизненного тонуса детей, сопротивляемости, закаленности и устойчивости организма к заболеваниям дыхательной системы.</a:t>
            </a:r>
            <a:endParaRPr lang="ru-RU" dirty="0"/>
          </a:p>
        </p:txBody>
      </p:sp>
      <p:pic>
        <p:nvPicPr>
          <p:cNvPr id="5" name="Рисунок 4" descr="IMG_20161219_161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071942"/>
            <a:ext cx="3714776" cy="2661065"/>
          </a:xfrm>
          <a:prstGeom prst="rect">
            <a:avLst/>
          </a:prstGeom>
        </p:spPr>
      </p:pic>
      <p:pic>
        <p:nvPicPr>
          <p:cNvPr id="6" name="Рисунок 5" descr="IMG_20161219_161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857232"/>
            <a:ext cx="3714776" cy="29580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571500"/>
            <a:ext cx="7467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Пальчиковая гимнастика</a:t>
            </a:r>
            <a:endParaRPr lang="ru-RU" b="1" i="1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00562" y="1000108"/>
            <a:ext cx="4429156" cy="508806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600" dirty="0" smtClean="0"/>
              <a:t>Проводится в перерывах между деятельностью детей в детском саду, при этом любые движения сопровождаются стихотворением или веселой </a:t>
            </a:r>
            <a:r>
              <a:rPr lang="ru-RU" sz="2600" dirty="0" err="1" smtClean="0"/>
              <a:t>потешкой</a:t>
            </a:r>
            <a:r>
              <a:rPr lang="ru-RU" sz="2600" dirty="0" smtClean="0"/>
              <a:t>. Направлена на улучшение мелкой моторики и координации рук, что способствует развитию речевого аппарата и улучшению памяти</a:t>
            </a:r>
            <a:endParaRPr lang="ru-RU" sz="2600" dirty="0"/>
          </a:p>
        </p:txBody>
      </p:sp>
      <p:pic>
        <p:nvPicPr>
          <p:cNvPr id="4" name="Рисунок 3" descr="IMG_20161219_162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3643306" cy="3134324"/>
          </a:xfrm>
          <a:prstGeom prst="rect">
            <a:avLst/>
          </a:prstGeom>
        </p:spPr>
      </p:pic>
      <p:pic>
        <p:nvPicPr>
          <p:cNvPr id="5" name="Рисунок 4" descr="IMG_20161219_162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929066"/>
            <a:ext cx="3571900" cy="27517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4478" y="357166"/>
            <a:ext cx="5286412" cy="214338"/>
          </a:xfrm>
        </p:spPr>
        <p:txBody>
          <a:bodyPr>
            <a:noAutofit/>
          </a:bodyPr>
          <a:lstStyle/>
          <a:p>
            <a:pPr algn="ctr" fontAlgn="base"/>
            <a:r>
              <a:rPr lang="ru-RU" sz="2400" b="1" dirty="0" smtClean="0">
                <a:solidFill>
                  <a:schemeClr val="accent6"/>
                </a:solidFill>
              </a:rPr>
              <a:t>Прогулки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SAM_149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308431" y="2835577"/>
            <a:ext cx="2682164" cy="2011623"/>
          </a:xfrm>
        </p:spPr>
      </p:pic>
      <p:pic>
        <p:nvPicPr>
          <p:cNvPr id="5" name="Рисунок 4" descr="SAM_1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0"/>
            <a:ext cx="3071802" cy="2303852"/>
          </a:xfrm>
          <a:prstGeom prst="rect">
            <a:avLst/>
          </a:prstGeom>
        </p:spPr>
      </p:pic>
      <p:pic>
        <p:nvPicPr>
          <p:cNvPr id="6" name="Рисунок 5" descr="SAM_1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2500306"/>
            <a:ext cx="3714776" cy="2786082"/>
          </a:xfrm>
          <a:prstGeom prst="rect">
            <a:avLst/>
          </a:prstGeom>
        </p:spPr>
      </p:pic>
      <p:pic>
        <p:nvPicPr>
          <p:cNvPr id="7" name="Рисунок 6" descr="SAM_15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357166"/>
            <a:ext cx="2643206" cy="1982405"/>
          </a:xfrm>
          <a:prstGeom prst="rect">
            <a:avLst/>
          </a:prstGeom>
        </p:spPr>
      </p:pic>
      <p:pic>
        <p:nvPicPr>
          <p:cNvPr id="8" name="Рисунок 7" descr="SDC189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572008"/>
            <a:ext cx="2786050" cy="20895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8992" y="5429264"/>
            <a:ext cx="5857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Развивается ловкость, быстрота, сила и выносливость, умение действовать смело, честно, проявлять активность, самостоятельность.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571480"/>
            <a:ext cx="2571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Чтобы вырасти здоровыми, дети должны проводить на свежем воздухе как можно больше времени. Во время игр на прогулках у детей формируются умения использовать приобретённые навыки в многообразных ситуациях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57214"/>
            <a:ext cx="7467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Подвижные игры</a:t>
            </a:r>
            <a:endParaRPr lang="ru-RU" b="1" i="1" dirty="0">
              <a:solidFill>
                <a:schemeClr val="accent6"/>
              </a:solidFill>
            </a:endParaRPr>
          </a:p>
        </p:txBody>
      </p:sp>
      <p:pic>
        <p:nvPicPr>
          <p:cNvPr id="4" name="Содержимое 3" descr="SAM_14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572232" y="3429000"/>
            <a:ext cx="2571768" cy="1928826"/>
          </a:xfrm>
        </p:spPr>
      </p:pic>
      <p:pic>
        <p:nvPicPr>
          <p:cNvPr id="5" name="Рисунок 4" descr="SAM_1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857232"/>
            <a:ext cx="2786082" cy="2089562"/>
          </a:xfrm>
          <a:prstGeom prst="rect">
            <a:avLst/>
          </a:prstGeom>
        </p:spPr>
      </p:pic>
      <p:pic>
        <p:nvPicPr>
          <p:cNvPr id="7" name="Рисунок 6" descr="SAM_1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000504"/>
            <a:ext cx="2857520" cy="2357430"/>
          </a:xfrm>
          <a:prstGeom prst="rect">
            <a:avLst/>
          </a:prstGeom>
        </p:spPr>
      </p:pic>
      <p:pic>
        <p:nvPicPr>
          <p:cNvPr id="8" name="Рисунок 7" descr="SAM_14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93007">
            <a:off x="25017" y="1377665"/>
            <a:ext cx="2673057" cy="2004793"/>
          </a:xfrm>
          <a:prstGeom prst="rect">
            <a:avLst/>
          </a:prstGeom>
        </p:spPr>
      </p:pic>
      <p:pic>
        <p:nvPicPr>
          <p:cNvPr id="9" name="Рисунок 8" descr="SAM_14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66656">
            <a:off x="6035276" y="360298"/>
            <a:ext cx="2857520" cy="2143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43240" y="3071810"/>
            <a:ext cx="3857652" cy="3643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 </a:t>
            </a:r>
            <a:r>
              <a:rPr lang="ru-RU" sz="1600" dirty="0" smtClean="0"/>
              <a:t>А сколько пользы для организма от </a:t>
            </a:r>
            <a:r>
              <a:rPr lang="ru-RU" sz="1600" i="1" dirty="0" smtClean="0"/>
              <a:t>подвижных игр</a:t>
            </a:r>
            <a:r>
              <a:rPr lang="ru-RU" sz="1600" dirty="0" smtClean="0"/>
              <a:t>! </a:t>
            </a:r>
          </a:p>
          <a:p>
            <a:pPr fontAlgn="base"/>
            <a:r>
              <a:rPr lang="ru-RU" sz="1600" dirty="0" smtClean="0"/>
              <a:t>Укрепление иммунитета, закаливание, профилактика болезней дыхательной системы…</a:t>
            </a:r>
          </a:p>
          <a:p>
            <a:pPr fontAlgn="base"/>
            <a:r>
              <a:rPr lang="ru-RU" sz="1600" dirty="0" smtClean="0"/>
              <a:t>Подвижные игры сразу решают несколько задач:</a:t>
            </a:r>
          </a:p>
          <a:p>
            <a:pPr lvl="0" fontAlgn="base"/>
            <a:r>
              <a:rPr lang="ru-RU" sz="1600" dirty="0" smtClean="0"/>
              <a:t>способствуют общему развитию ребенка;</a:t>
            </a:r>
          </a:p>
          <a:p>
            <a:pPr lvl="0" fontAlgn="base"/>
            <a:r>
              <a:rPr lang="ru-RU" sz="1600" dirty="0" smtClean="0"/>
              <a:t>формируют позитивное отношение к жизни;</a:t>
            </a:r>
          </a:p>
          <a:p>
            <a:pPr lvl="0" fontAlgn="base"/>
            <a:r>
              <a:rPr lang="ru-RU" sz="1600" dirty="0" smtClean="0"/>
              <a:t>помогают в укреплении семейных связей;</a:t>
            </a:r>
          </a:p>
          <a:p>
            <a:r>
              <a:rPr lang="ru-RU" sz="1600" dirty="0" smtClean="0"/>
              <a:t>приносят много-много радости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357214"/>
            <a:ext cx="7467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Гимнастика пробуждения</a:t>
            </a:r>
            <a:endParaRPr lang="ru-RU" b="1" i="1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86314" y="1000108"/>
            <a:ext cx="4000528" cy="5500726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sz="2600" dirty="0" smtClean="0"/>
              <a:t>    Отличается от традиционной зарядки. Её специфика заключается в более естественном переходе от сна к бодрствованию. Сначала дети выполняют упражнения лежа в кроватках, потом сидя и стоя. Интересный сюжет гимнастики, красивая негромкая музыка уводят детей в мир сказок, положительно влияют на развитие речи и восприятие окружающего мира</a:t>
            </a:r>
            <a:r>
              <a:rPr lang="ru-RU" dirty="0" smtClean="0"/>
              <a:t>.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6" name="Рисунок 5" descr="IMG_20161219_152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2143140" cy="3254394"/>
          </a:xfrm>
          <a:prstGeom prst="rect">
            <a:avLst/>
          </a:prstGeom>
        </p:spPr>
      </p:pic>
      <p:pic>
        <p:nvPicPr>
          <p:cNvPr id="7" name="Рисунок 6" descr="IMG_20161219_1523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340768"/>
            <a:ext cx="1857388" cy="330202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193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физкультурно-оздоровительная жизнь младшей группы                          « Капелька»  Укрепить здоровье человека в детстве,  не допустить, чтобы ребенок вступал  в юность хилым и вялым - значит дать  ему всю полноту жизненных радостей! </vt:lpstr>
      <vt:lpstr>Здоровье с утра!  Утренняя гимнастика в детском саду и на свежем воздухе имеет большое оздоровительное значение и является обязательной частью распорядка дня.  Игровой самомассаж, элементы суставной гимнастики (используемые в комплексах) защищают организм от простудных заболеваний, повышают деятельность головного мозга, улучшают кровообращение, доставляют радость и хорошее настроение. </vt:lpstr>
      <vt:lpstr>Физическое развитие   является одной из основных форм проведения физкультурно-оздоровительной работы в детском саду.  Много нового и интересного узнают ребята на физкультуре. Они «отправляются» в увлекательные путешествия, учатся помогать друг другу, вместе преодолевать препятствия, радоваться успехам товарищей</vt:lpstr>
      <vt:lpstr>Физкультурно-оздоровительная среда включает в себя: спортивный инвентарь для физического развития детей,  инвентарь для спортивных игр,  коррекционные дорожки для профилактики плоскостопия,  мячи разных размеров, кегли, гимнастические палочки, султанчики.</vt:lpstr>
      <vt:lpstr>Дыхательная гимнастика</vt:lpstr>
      <vt:lpstr>Пальчиковая гимнастика</vt:lpstr>
      <vt:lpstr>Прогулки</vt:lpstr>
      <vt:lpstr>Подвижные игры</vt:lpstr>
      <vt:lpstr>Гимнастика пробуждения</vt:lpstr>
      <vt:lpstr>  </vt:lpstr>
      <vt:lpstr>Профилактика и коррекция плоскостопия -</vt:lpstr>
      <vt:lpstr>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23</cp:revision>
  <dcterms:modified xsi:type="dcterms:W3CDTF">2021-05-25T16:34:26Z</dcterms:modified>
</cp:coreProperties>
</file>