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3" r:id="rId6"/>
    <p:sldId id="262" r:id="rId7"/>
    <p:sldId id="267" r:id="rId8"/>
    <p:sldId id="259" r:id="rId9"/>
    <p:sldId id="269" r:id="rId10"/>
    <p:sldId id="266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8" d="100"/>
          <a:sy n="98" d="100"/>
        </p:scale>
        <p:origin x="-76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3429000"/>
            <a:ext cx="7406640" cy="1472184"/>
          </a:xfrm>
        </p:spPr>
        <p:txBody>
          <a:bodyPr>
            <a:noAutofit/>
          </a:bodyPr>
          <a:lstStyle/>
          <a:p>
            <a:r>
              <a:rPr lang="ru-RU" sz="6600" b="1" i="1" dirty="0" smtClean="0"/>
              <a:t>«Детские игры - залог успешного развития ребенка»</a:t>
            </a:r>
            <a:endParaRPr lang="ru-RU" sz="66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8286775" y="4143380"/>
            <a:ext cx="45719" cy="142876"/>
          </a:xfrm>
        </p:spPr>
        <p:txBody>
          <a:bodyPr>
            <a:normAutofit fontScale="25000" lnSpcReduction="2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Игра и игровое общение с ребёнком в семье – важный шаг для развития ребенка, забота о его психологическом и эмоциональном здоровье. Поэтому не использовать её, как средство воспитания в семье - большое упущение.</a:t>
            </a:r>
            <a:br>
              <a:rPr lang="ru-RU" sz="2400" b="1" dirty="0" smtClean="0"/>
            </a:br>
            <a:r>
              <a:rPr lang="ru-RU" sz="2400" b="1" dirty="0" smtClean="0"/>
              <a:t>Так играйте же вместе с малышом!</a:t>
            </a:r>
            <a:endParaRPr lang="ru-RU" sz="2400" b="1" dirty="0"/>
          </a:p>
        </p:txBody>
      </p:sp>
      <p:pic>
        <p:nvPicPr>
          <p:cNvPr id="4" name="Содержимое 3" descr="93471249ef2bb0a8eb2a7eca7509de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2214554"/>
            <a:ext cx="5673749" cy="435933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14404" cy="5825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057400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accent3">
                    <a:lumMod val="50000"/>
                  </a:schemeClr>
                </a:solidFill>
              </a:rPr>
              <a:t>Спасибо за внимание!</a:t>
            </a:r>
            <a:endParaRPr lang="ru-RU" sz="5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1214422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Игра – это ведущий вид деятельности ребенка. Эффективно все знания и умения он сможет закрепить и освоить лишь проигрывая их.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" name="Содержимое 5" descr="1854178_html_34e7c4c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500306"/>
            <a:ext cx="6443472" cy="3962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Игровая деятельность  присутствует во всех образовательных областях: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28662" y="1357298"/>
            <a:ext cx="3657600" cy="4663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социально-коммуникативном развитии;</a:t>
            </a:r>
            <a:endParaRPr lang="ru-RU" dirty="0" smtClean="0"/>
          </a:p>
          <a:p>
            <a:r>
              <a:rPr lang="ru-RU" dirty="0" smtClean="0"/>
              <a:t> познавательном развитии;</a:t>
            </a:r>
          </a:p>
          <a:p>
            <a:r>
              <a:rPr lang="ru-RU" dirty="0" smtClean="0"/>
              <a:t>речевом развитии;</a:t>
            </a:r>
          </a:p>
          <a:p>
            <a:r>
              <a:rPr lang="ru-RU" dirty="0" smtClean="0"/>
              <a:t>художественно-эстетическом развитии;</a:t>
            </a:r>
            <a:endParaRPr lang="ru-RU" dirty="0" smtClean="0"/>
          </a:p>
          <a:p>
            <a:r>
              <a:rPr lang="ru-RU" dirty="0" smtClean="0"/>
              <a:t> физическом развитии.</a:t>
            </a:r>
            <a:endParaRPr lang="ru-RU" b="1" dirty="0"/>
          </a:p>
        </p:txBody>
      </p:sp>
      <p:pic>
        <p:nvPicPr>
          <p:cNvPr id="5" name="Содержимое 4" descr="DSC_136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1428736"/>
            <a:ext cx="4643438" cy="478634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В игре можно каждый раз изучать новые формы взаимодействия, общения</a:t>
            </a:r>
            <a:endParaRPr lang="ru-RU" sz="2800" b="1" dirty="0"/>
          </a:p>
        </p:txBody>
      </p:sp>
      <p:pic>
        <p:nvPicPr>
          <p:cNvPr id="5" name="Содержимое 4" descr="DSC_06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428736"/>
            <a:ext cx="4786346" cy="439516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6143636" y="3286124"/>
            <a:ext cx="2286016" cy="21154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8" name="Рисунок 7" descr="DSC_13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7876" y="2500306"/>
            <a:ext cx="4706124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Большая часть сюжетов игры взяты из трудовой сферы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" name="Содержимое 4" descr="DSC_06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143116"/>
            <a:ext cx="5576909" cy="3717939"/>
          </a:xfrm>
        </p:spPr>
      </p:pic>
      <p:pic>
        <p:nvPicPr>
          <p:cNvPr id="6" name="Содержимое 5" descr="DSC_06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54140" y="1589472"/>
            <a:ext cx="5250693" cy="35004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498080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800" b="1" dirty="0" smtClean="0"/>
              <a:t>Игровой </a:t>
            </a:r>
            <a:r>
              <a:rPr lang="ru-RU" sz="2800" b="1" dirty="0" smtClean="0"/>
              <a:t>характер обучения, позволяет целенаправленно формировать познавательные процессы в интересной и доступной форме.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pic>
        <p:nvPicPr>
          <p:cNvPr id="6" name="Содержимое 5" descr="DSC_06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547929"/>
            <a:ext cx="4643438" cy="4310071"/>
          </a:xfrm>
        </p:spPr>
      </p:pic>
      <p:pic>
        <p:nvPicPr>
          <p:cNvPr id="5" name="Содержимое 4" descr="DSC_06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4993" y="1571612"/>
            <a:ext cx="4439007" cy="436088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Развитие речи через игровую деятельность наиболее оптимально, потому что это интересно и близко ребёнку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DSC_06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286256" y="2214570"/>
            <a:ext cx="5572116" cy="3714744"/>
          </a:xfrm>
        </p:spPr>
      </p:pic>
      <p:pic>
        <p:nvPicPr>
          <p:cNvPr id="10" name="Содержимое 9" descr="DSC_060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500174"/>
            <a:ext cx="5148281" cy="45720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Детские игры в сфере физического развития </a:t>
            </a:r>
            <a:r>
              <a:rPr lang="ru-RU" sz="2400" b="1" dirty="0" smtClean="0"/>
              <a:t>развивают</a:t>
            </a:r>
            <a:r>
              <a:rPr lang="ru-RU" sz="2400" b="1" dirty="0" smtClean="0"/>
              <a:t> </a:t>
            </a:r>
            <a:r>
              <a:rPr lang="ru-RU" sz="2400" b="1" dirty="0" smtClean="0"/>
              <a:t>ловкость</a:t>
            </a:r>
            <a:r>
              <a:rPr lang="ru-RU" sz="2400" b="1" dirty="0" smtClean="0"/>
              <a:t> и</a:t>
            </a:r>
            <a:r>
              <a:rPr lang="ru-RU" sz="2400" b="1" dirty="0" smtClean="0"/>
              <a:t> выносливость</a:t>
            </a:r>
            <a:r>
              <a:rPr lang="ru-RU" sz="2400" b="1" dirty="0" smtClean="0"/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pic>
        <p:nvPicPr>
          <p:cNvPr id="8" name="Содержимое 7" descr="DSC_06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67105" y="1852998"/>
            <a:ext cx="4688715" cy="3697314"/>
          </a:xfrm>
        </p:spPr>
      </p:pic>
      <p:pic>
        <p:nvPicPr>
          <p:cNvPr id="9" name="Содержимое 8" descr="DSC_06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4" y="1500174"/>
            <a:ext cx="4505326" cy="442915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933588" cy="64294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Стимулируют</a:t>
            </a:r>
            <a:r>
              <a:rPr lang="ru-RU" dirty="0" smtClean="0"/>
              <a:t> </a:t>
            </a:r>
            <a:r>
              <a:rPr lang="ru-RU" sz="3600" dirty="0" smtClean="0"/>
              <a:t>физическую активность и координацию движений</a:t>
            </a:r>
            <a:endParaRPr lang="ru-RU" sz="3600" dirty="0"/>
          </a:p>
        </p:txBody>
      </p:sp>
      <p:pic>
        <p:nvPicPr>
          <p:cNvPr id="5" name="Содержимое 4" descr="SAM_087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785926"/>
            <a:ext cx="4475570" cy="4143404"/>
          </a:xfrm>
        </p:spPr>
      </p:pic>
      <p:pic>
        <p:nvPicPr>
          <p:cNvPr id="6" name="Содержимое 5" descr="SAM_086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8811" y="1071546"/>
            <a:ext cx="4145189" cy="4143404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121</TotalTime>
  <Words>153</Words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«Детские игры - залог успешного развития ребенка»</vt:lpstr>
      <vt:lpstr>Игра – это ведущий вид деятельности ребенка. Эффективно все знания и умения он сможет закрепить и освоить лишь проигрывая их.  </vt:lpstr>
      <vt:lpstr>Игровая деятельность  присутствует во всех образовательных областях:</vt:lpstr>
      <vt:lpstr>В игре можно каждый раз изучать новые формы взаимодействия, общения</vt:lpstr>
      <vt:lpstr>Большая часть сюжетов игры взяты из трудовой сферы. </vt:lpstr>
      <vt:lpstr> Игровой характер обучения, позволяет целенаправленно формировать познавательные процессы в интересной и доступной форме. </vt:lpstr>
      <vt:lpstr>Развитие речи через игровую деятельность наиболее оптимально, потому что это интересно и близко ребёнку.</vt:lpstr>
      <vt:lpstr>Детские игры в сфере физического развития развивают ловкость и выносливость. </vt:lpstr>
      <vt:lpstr>Стимулируют физическую активность и координацию движений</vt:lpstr>
      <vt:lpstr>Игра и игровое общение с ребёнком в семье – важный шаг для развития ребенка, забота о его психологическом и эмоциональном здоровье. Поэтому не использовать её, как средство воспитания в семье - большое упущение. Так играйте же вместе с малышом!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«Детские игры - залог успешного развития ребенка»</dc:title>
  <cp:lastModifiedBy>User</cp:lastModifiedBy>
  <cp:revision>19</cp:revision>
  <dcterms:modified xsi:type="dcterms:W3CDTF">2016-04-01T10:41:45Z</dcterms:modified>
</cp:coreProperties>
</file>