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78" r:id="rId5"/>
    <p:sldId id="263" r:id="rId6"/>
    <p:sldId id="258" r:id="rId7"/>
    <p:sldId id="266" r:id="rId8"/>
    <p:sldId id="271" r:id="rId9"/>
    <p:sldId id="276" r:id="rId10"/>
    <p:sldId id="275" r:id="rId11"/>
    <p:sldId id="274" r:id="rId12"/>
    <p:sldId id="273" r:id="rId13"/>
    <p:sldId id="259" r:id="rId14"/>
    <p:sldId id="260" r:id="rId15"/>
    <p:sldId id="265" r:id="rId16"/>
    <p:sldId id="262" r:id="rId17"/>
    <p:sldId id="264" r:id="rId18"/>
    <p:sldId id="267" r:id="rId19"/>
    <p:sldId id="261" r:id="rId20"/>
    <p:sldId id="268" r:id="rId21"/>
    <p:sldId id="269" r:id="rId22"/>
    <p:sldId id="279" r:id="rId23"/>
    <p:sldId id="270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>
        <p:scale>
          <a:sx n="93" d="100"/>
          <a:sy n="93" d="100"/>
        </p:scale>
        <p:origin x="702" y="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4588-7C6F-4ED7-9376-67BB09BF9649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19B09-95FF-4297-8B8C-38DD7B66E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296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4588-7C6F-4ED7-9376-67BB09BF9649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19B09-95FF-4297-8B8C-38DD7B66E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9913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4588-7C6F-4ED7-9376-67BB09BF9649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19B09-95FF-4297-8B8C-38DD7B66E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8995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4588-7C6F-4ED7-9376-67BB09BF9649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19B09-95FF-4297-8B8C-38DD7B66E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1968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4588-7C6F-4ED7-9376-67BB09BF9649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19B09-95FF-4297-8B8C-38DD7B66E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4002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4588-7C6F-4ED7-9376-67BB09BF9649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19B09-95FF-4297-8B8C-38DD7B66E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2143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4588-7C6F-4ED7-9376-67BB09BF9649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19B09-95FF-4297-8B8C-38DD7B66E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0834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4588-7C6F-4ED7-9376-67BB09BF9649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19B09-95FF-4297-8B8C-38DD7B66E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550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4588-7C6F-4ED7-9376-67BB09BF9649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19B09-95FF-4297-8B8C-38DD7B66E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9636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4588-7C6F-4ED7-9376-67BB09BF9649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19B09-95FF-4297-8B8C-38DD7B66E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0021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4588-7C6F-4ED7-9376-67BB09BF9649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19B09-95FF-4297-8B8C-38DD7B66E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4207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54588-7C6F-4ED7-9376-67BB09BF9649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19B09-95FF-4297-8B8C-38DD7B66E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997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7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29.pn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29.pn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29.png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29.png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29.png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29.pn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29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4;&#1054;&#1059;%20&#8470;4%20(7)\Desktop\&#1086;&#1090;&#1082;%20&#1079;&#1072;&#1085;\prj_509057_a4961029ae74a6be605347a3d77e0382_1605001047.mp3" TargetMode="External"/><Relationship Id="rId6" Type="http://schemas.openxmlformats.org/officeDocument/2006/relationships/image" Target="../media/image59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&#1044;&#1054;&#1059;%20&#8470;4%20(7)\Desktop\&#1086;&#1090;&#1082;%20&#1079;&#1072;&#1085;\igra-u-aa-au_W8DWjeeT.mp3" TargetMode="External"/><Relationship Id="rId1" Type="http://schemas.openxmlformats.org/officeDocument/2006/relationships/video" Target="file:///C:\Users\&#1044;&#1054;&#1059;%20&#8470;4%20(7)\Desktop\&#1086;&#1090;&#1082;%20&#1079;&#1072;&#1085;\videoplayback.mp4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2000" cy="69688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43" y="4877394"/>
            <a:ext cx="853514" cy="9449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34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228600"/>
            <a:ext cx="12725400" cy="7239000"/>
          </a:xfrm>
        </p:spPr>
      </p:pic>
      <p:pic>
        <p:nvPicPr>
          <p:cNvPr id="3074" name="Picture 2" descr="C:\Users\ДОУ №4 (7)\Desktop\0_7c941_e0502ad9_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6321" y="1393371"/>
            <a:ext cx="2486658" cy="2354036"/>
          </a:xfrm>
          <a:prstGeom prst="rect">
            <a:avLst/>
          </a:prstGeom>
          <a:noFill/>
        </p:spPr>
      </p:pic>
      <p:pic>
        <p:nvPicPr>
          <p:cNvPr id="3075" name="Picture 3" descr="C:\Users\ДОУ №4 (7)\Desktop\electricity-clipart-computer-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7248" y="4027714"/>
            <a:ext cx="1337902" cy="1649186"/>
          </a:xfrm>
          <a:prstGeom prst="rect">
            <a:avLst/>
          </a:prstGeom>
          <a:noFill/>
        </p:spPr>
      </p:pic>
      <p:pic>
        <p:nvPicPr>
          <p:cNvPr id="3076" name="Picture 4" descr="C:\Users\ДОУ №4 (7)\Desktop\457236-dvukhkamernyjj-kholodiliinik-supra-rf-097t.jpg"/>
          <p:cNvPicPr>
            <a:picLocks noChangeAspect="1" noChangeArrowheads="1"/>
          </p:cNvPicPr>
          <p:nvPr/>
        </p:nvPicPr>
        <p:blipFill>
          <a:blip r:embed="rId5"/>
          <a:srcRect l="17343" t="2171" r="17857" b="6629"/>
          <a:stretch>
            <a:fillRect/>
          </a:stretch>
        </p:blipFill>
        <p:spPr bwMode="auto">
          <a:xfrm>
            <a:off x="5660571" y="1066801"/>
            <a:ext cx="1731861" cy="2895599"/>
          </a:xfrm>
          <a:prstGeom prst="rect">
            <a:avLst/>
          </a:prstGeom>
          <a:noFill/>
        </p:spPr>
      </p:pic>
      <p:pic>
        <p:nvPicPr>
          <p:cNvPr id="3077" name="Picture 5" descr="C:\Users\ДОУ №4 (7)\Desktop\hello_html_7f76610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83337" y="849086"/>
            <a:ext cx="2295524" cy="304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5260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228600"/>
            <a:ext cx="12725400" cy="7239000"/>
          </a:xfrm>
        </p:spPr>
      </p:pic>
      <p:pic>
        <p:nvPicPr>
          <p:cNvPr id="4098" name="Picture 2" descr="C:\Users\ДОУ №4 (7)\Desktop\8504.750x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4874" y="2634115"/>
            <a:ext cx="1743755" cy="1743755"/>
          </a:xfrm>
          <a:prstGeom prst="rect">
            <a:avLst/>
          </a:prstGeom>
          <a:noFill/>
        </p:spPr>
      </p:pic>
      <p:pic>
        <p:nvPicPr>
          <p:cNvPr id="4099" name="Picture 3" descr="C:\Users\ДОУ №4 (7)\Desktop\notebook-clip-art-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8608" y="1908578"/>
            <a:ext cx="1848077" cy="2374172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715" y="2611619"/>
            <a:ext cx="1800326" cy="9029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214" y="1946305"/>
            <a:ext cx="1205471" cy="25467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260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228600"/>
            <a:ext cx="12725400" cy="7239000"/>
          </a:xfrm>
        </p:spPr>
      </p:pic>
      <p:pic>
        <p:nvPicPr>
          <p:cNvPr id="5122" name="Picture 2" descr="C:\Users\ДОУ №4 (7)\Desktop\hello_html_m3b2382a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826" y="740229"/>
            <a:ext cx="2666773" cy="2606165"/>
          </a:xfrm>
          <a:prstGeom prst="rect">
            <a:avLst/>
          </a:prstGeom>
          <a:noFill/>
        </p:spPr>
      </p:pic>
      <p:pic>
        <p:nvPicPr>
          <p:cNvPr id="5123" name="Picture 3" descr="C:\Users\ДОУ №4 (7)\Desktop\Narisovannaya-lisa-sidi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2135" y="2837543"/>
            <a:ext cx="2355850" cy="3121025"/>
          </a:xfrm>
          <a:prstGeom prst="rect">
            <a:avLst/>
          </a:prstGeom>
          <a:noFill/>
        </p:spPr>
      </p:pic>
      <p:pic>
        <p:nvPicPr>
          <p:cNvPr id="5124" name="Picture 4" descr="C:\Users\ДОУ №4 (7)\Desktop\154cd6ff2aca01c28165b14f5e9239d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66342" y="2810370"/>
            <a:ext cx="2372858" cy="2914835"/>
          </a:xfrm>
          <a:prstGeom prst="rect">
            <a:avLst/>
          </a:prstGeom>
          <a:noFill/>
        </p:spPr>
      </p:pic>
      <p:pic>
        <p:nvPicPr>
          <p:cNvPr id="5125" name="Picture 5" descr="C:\Users\ДОУ №4 (7)\Desktop\squirrel-clip-art-3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73822" y="963927"/>
            <a:ext cx="1720751" cy="23671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5260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659" y="-588065"/>
            <a:ext cx="12725400" cy="7239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032" y="666777"/>
            <a:ext cx="3954018" cy="4729316"/>
          </a:xfrm>
          <a:prstGeom prst="rect">
            <a:avLst/>
          </a:prstGeom>
        </p:spPr>
      </p:pic>
      <p:sp>
        <p:nvSpPr>
          <p:cNvPr id="6" name="Солнце 5"/>
          <p:cNvSpPr/>
          <p:nvPr/>
        </p:nvSpPr>
        <p:spPr>
          <a:xfrm>
            <a:off x="2074460" y="873457"/>
            <a:ext cx="1091821" cy="996287"/>
          </a:xfrm>
          <a:prstGeom prst="su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олния 6"/>
          <p:cNvSpPr/>
          <p:nvPr/>
        </p:nvSpPr>
        <p:spPr>
          <a:xfrm>
            <a:off x="9075761" y="777922"/>
            <a:ext cx="627797" cy="1228299"/>
          </a:xfrm>
          <a:prstGeom prst="lightningBol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pic>
        <p:nvPicPr>
          <p:cNvPr id="9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6"/>
          <a:stretch>
            <a:fillRect/>
          </a:stretch>
        </p:blipFill>
        <p:spPr>
          <a:xfrm>
            <a:off x="1604356" y="865909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6759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4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0"/>
            <a:ext cx="12725400" cy="7239000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157" y="725441"/>
            <a:ext cx="4200060" cy="4866894"/>
          </a:xfrm>
          <a:prstGeom prst="rect">
            <a:avLst/>
          </a:prstGeom>
        </p:spPr>
      </p:pic>
      <p:sp>
        <p:nvSpPr>
          <p:cNvPr id="5" name="Солнце 4"/>
          <p:cNvSpPr/>
          <p:nvPr/>
        </p:nvSpPr>
        <p:spPr>
          <a:xfrm>
            <a:off x="2183642" y="1187356"/>
            <a:ext cx="1091821" cy="996287"/>
          </a:xfrm>
          <a:prstGeom prst="su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Молния 5"/>
          <p:cNvSpPr/>
          <p:nvPr/>
        </p:nvSpPr>
        <p:spPr>
          <a:xfrm>
            <a:off x="9348716" y="1187355"/>
            <a:ext cx="627797" cy="1228299"/>
          </a:xfrm>
          <a:prstGeom prst="lightningBol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/>
          <a:stretch>
            <a:fillRect/>
          </a:stretch>
        </p:blipFill>
        <p:spPr>
          <a:xfrm>
            <a:off x="2036619" y="118179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202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294841" y="-171450"/>
            <a:ext cx="12867841" cy="70294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955" y="889948"/>
            <a:ext cx="3471088" cy="4730613"/>
          </a:xfrm>
          <a:prstGeom prst="rect">
            <a:avLst/>
          </a:prstGeom>
        </p:spPr>
      </p:pic>
      <p:sp>
        <p:nvSpPr>
          <p:cNvPr id="5" name="Солнце 4"/>
          <p:cNvSpPr/>
          <p:nvPr/>
        </p:nvSpPr>
        <p:spPr>
          <a:xfrm>
            <a:off x="2047165" y="1296538"/>
            <a:ext cx="1091821" cy="996287"/>
          </a:xfrm>
          <a:prstGeom prst="su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Молния 5"/>
          <p:cNvSpPr/>
          <p:nvPr/>
        </p:nvSpPr>
        <p:spPr>
          <a:xfrm>
            <a:off x="9198591" y="1255594"/>
            <a:ext cx="627797" cy="1228299"/>
          </a:xfrm>
          <a:prstGeom prst="lightningBol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/>
          <a:stretch>
            <a:fillRect/>
          </a:stretch>
        </p:blipFill>
        <p:spPr>
          <a:xfrm>
            <a:off x="9684328" y="143117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372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550" y="-381000"/>
            <a:ext cx="12725400" cy="7239000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37" y="1040793"/>
            <a:ext cx="7751786" cy="4087922"/>
          </a:xfrm>
          <a:prstGeom prst="rect">
            <a:avLst/>
          </a:prstGeom>
        </p:spPr>
      </p:pic>
      <p:sp>
        <p:nvSpPr>
          <p:cNvPr id="5" name="Солнце 4"/>
          <p:cNvSpPr/>
          <p:nvPr/>
        </p:nvSpPr>
        <p:spPr>
          <a:xfrm>
            <a:off x="1160060" y="1296538"/>
            <a:ext cx="1091821" cy="996287"/>
          </a:xfrm>
          <a:prstGeom prst="su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Молния 5"/>
          <p:cNvSpPr/>
          <p:nvPr/>
        </p:nvSpPr>
        <p:spPr>
          <a:xfrm>
            <a:off x="10153934" y="1228298"/>
            <a:ext cx="627797" cy="1228299"/>
          </a:xfrm>
          <a:prstGeom prst="lightningBol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/>
          <a:stretch>
            <a:fillRect/>
          </a:stretch>
        </p:blipFill>
        <p:spPr>
          <a:xfrm>
            <a:off x="1338349" y="229569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25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171450"/>
            <a:ext cx="12630149" cy="70294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272" y="1055084"/>
            <a:ext cx="3843528" cy="4449603"/>
          </a:xfrm>
          <a:prstGeom prst="rect">
            <a:avLst/>
          </a:prstGeom>
        </p:spPr>
      </p:pic>
      <p:sp>
        <p:nvSpPr>
          <p:cNvPr id="6" name="Солнце 5"/>
          <p:cNvSpPr/>
          <p:nvPr/>
        </p:nvSpPr>
        <p:spPr>
          <a:xfrm>
            <a:off x="2169994" y="1473959"/>
            <a:ext cx="1091821" cy="996287"/>
          </a:xfrm>
          <a:prstGeom prst="su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олния 6"/>
          <p:cNvSpPr/>
          <p:nvPr/>
        </p:nvSpPr>
        <p:spPr>
          <a:xfrm>
            <a:off x="9198591" y="1214651"/>
            <a:ext cx="627797" cy="1228299"/>
          </a:xfrm>
          <a:prstGeom prst="lightningBol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/>
          <a:stretch>
            <a:fillRect/>
          </a:stretch>
        </p:blipFill>
        <p:spPr>
          <a:xfrm>
            <a:off x="9800705" y="161405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128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171450"/>
            <a:ext cx="12630149" cy="70294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4" y="1143000"/>
            <a:ext cx="5867400" cy="4400550"/>
          </a:xfrm>
          <a:prstGeom prst="rect">
            <a:avLst/>
          </a:prstGeom>
        </p:spPr>
      </p:pic>
      <p:sp>
        <p:nvSpPr>
          <p:cNvPr id="5" name="Солнце 4"/>
          <p:cNvSpPr/>
          <p:nvPr/>
        </p:nvSpPr>
        <p:spPr>
          <a:xfrm>
            <a:off x="1951630" y="1473959"/>
            <a:ext cx="1091821" cy="996287"/>
          </a:xfrm>
          <a:prstGeom prst="su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Молния 5"/>
          <p:cNvSpPr/>
          <p:nvPr/>
        </p:nvSpPr>
        <p:spPr>
          <a:xfrm>
            <a:off x="9676263" y="1296537"/>
            <a:ext cx="627797" cy="1228299"/>
          </a:xfrm>
          <a:prstGeom prst="lightningBol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/>
          <a:stretch>
            <a:fillRect/>
          </a:stretch>
        </p:blipFill>
        <p:spPr>
          <a:xfrm>
            <a:off x="10149840" y="169718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009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294842" y="0"/>
            <a:ext cx="12486841" cy="70294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250" y="1027906"/>
            <a:ext cx="6621478" cy="4754250"/>
          </a:xfrm>
          <a:prstGeom prst="rect">
            <a:avLst/>
          </a:prstGeom>
        </p:spPr>
      </p:pic>
      <p:sp>
        <p:nvSpPr>
          <p:cNvPr id="6" name="Солнце 5"/>
          <p:cNvSpPr/>
          <p:nvPr/>
        </p:nvSpPr>
        <p:spPr>
          <a:xfrm>
            <a:off x="1187355" y="1514902"/>
            <a:ext cx="1091821" cy="996287"/>
          </a:xfrm>
          <a:prstGeom prst="su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олния 6"/>
          <p:cNvSpPr/>
          <p:nvPr/>
        </p:nvSpPr>
        <p:spPr>
          <a:xfrm>
            <a:off x="9457898" y="1351128"/>
            <a:ext cx="627797" cy="1228299"/>
          </a:xfrm>
          <a:prstGeom prst="lightningBol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/>
          <a:stretch>
            <a:fillRect/>
          </a:stretch>
        </p:blipFill>
        <p:spPr>
          <a:xfrm>
            <a:off x="1338349" y="2511829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601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2000" cy="69688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761" y="5027468"/>
            <a:ext cx="1800613" cy="15815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9243" y="4785319"/>
            <a:ext cx="853514" cy="9449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402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71450"/>
            <a:ext cx="12630149" cy="7029450"/>
          </a:xfrm>
          <a:prstGeom prst="rect">
            <a:avLst/>
          </a:prstGeom>
        </p:spPr>
      </p:pic>
      <p:pic>
        <p:nvPicPr>
          <p:cNvPr id="2051" name="Picture 3" descr="C:\Users\ДОУ №4 (7)\Desktop\По точкам Ч конец слов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3821566" y="1317172"/>
            <a:ext cx="5114925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170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71450"/>
            <a:ext cx="12630149" cy="7029450"/>
          </a:xfrm>
          <a:prstGeom prst="rect">
            <a:avLst/>
          </a:prstGeom>
        </p:spPr>
      </p:pic>
      <p:pic>
        <p:nvPicPr>
          <p:cNvPr id="2050" name="Picture 2" descr="C:\Users\ДОУ №4 (7)\Desktop\gold-key-clipart-png-images-free-download-searchpngcom-key-clipart-png-715_7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685279" flipH="1" flipV="1">
            <a:off x="4246234" y="1330039"/>
            <a:ext cx="4579537" cy="45795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2120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420600" cy="6858000"/>
          </a:xfrm>
          <a:prstGeom prst="rect">
            <a:avLst/>
          </a:prstGeom>
        </p:spPr>
      </p:pic>
      <p:pic>
        <p:nvPicPr>
          <p:cNvPr id="1027" name="Picture 3" descr="C:\Users\ДОУ №4 (7)\Desktop\0faae5f6916afc808b690e5a8048f5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6987" y="1404026"/>
            <a:ext cx="6701269" cy="3893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171450"/>
            <a:ext cx="12630149" cy="70294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60887"/>
            <a:ext cx="12823370" cy="73297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7586" y="4746766"/>
            <a:ext cx="853514" cy="944962"/>
          </a:xfrm>
          <a:prstGeom prst="rect">
            <a:avLst/>
          </a:prstGeom>
        </p:spPr>
      </p:pic>
      <p:pic>
        <p:nvPicPr>
          <p:cNvPr id="1029" name="Picture 5" descr="C:\Users\ДОУ №4 (7)\Desktop\teacher_hp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36721" y="3968932"/>
            <a:ext cx="1158240" cy="1930400"/>
          </a:xfrm>
          <a:prstGeom prst="rect">
            <a:avLst/>
          </a:prstGeom>
          <a:noFill/>
        </p:spPr>
      </p:pic>
      <p:pic>
        <p:nvPicPr>
          <p:cNvPr id="8" name="prj_509057_a4961029ae74a6be605347a3d77e0382_160500104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210620" y="94436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362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C 0.00768 -0.00393 0.0151 -0.00903 0.02292 -0.01296 C 0.02539 -0.0118 0.02839 -0.0125 0.02995 -0.00972 C 0.03268 -0.00416 0.03464 0.00972 0.03464 0.01019 C 0.03763 0.075 0.0293 0.0632 0.07409 0.0588 C 0.0901 0.0926 0.06589 0.04005 0.08346 0.08125 C 0.08633 0.08797 0.09271 0.10093 0.09271 0.10116 C 0.09362 0.10718 0.09076 0.11806 0.09505 0.12037 C 0.1 0.12315 0.10495 0.11482 0.10898 0.11065 C 0.11432 0.1051 0.12292 0.09121 0.12292 0.09144 C 0.12383 0.0875 0.12552 0.07315 0.13242 0.07824 C 0.13451 0.07986 0.13281 0.08565 0.13451 0.08797 C 0.1362 0.09051 0.13919 0.09028 0.14154 0.09121 C 0.15065 0.08704 0.15573 0.08658 0.16263 0.07824 C 0.16667 0.07315 0.17422 0.06181 0.17422 0.06204 C 0.17695 0.07361 0.17839 0.08588 0.18125 0.09792 C 0.19453 0.08797 0.19531 0.0838 0.20443 0.06505 C 0.20586 0.06181 0.20911 0.05533 0.20911 0.05556 C 0.21211 0.05741 0.21576 0.0588 0.21836 0.06181 C 0.22448 0.06922 0.22383 0.0794 0.23008 0.08797 C 0.23542 0.08681 0.24128 0.0875 0.24622 0.08472 C 0.24987 0.08287 0.25234 0.07755 0.2556 0.075 C 0.26185 0.06991 0.26953 0.06505 0.27656 0.06181 C 0.28776 0.07732 0.28177 0.07269 0.29284 0.07824 C 0.32005 0.07153 0.32305 0.06204 0.34388 0.08125 C 0.34922 0.08033 0.35521 0.08125 0.36016 0.07824 C 0.37448 0.06945 0.35456 0.06389 0.37174 0.07153 C 0.37331 0.08033 0.37747 0.11135 0.38359 0.11412 C 0.38893 0.11644 0.39427 0.11621 0.39961 0.11736 C 0.4056 0.13287 0.41094 0.1463 0.41615 0.16297 C 0.42057 0.16158 0.42552 0.16065 0.43008 0.15949 C 0.43307 0.15857 0.43711 0.15301 0.43945 0.15648 C 0.44271 0.16111 0.43711 0.17385 0.44167 0.17593 C 0.4556 0.18264 0.47096 0.17824 0.48581 0.17917 C 0.49049 0.19769 0.50208 0.19445 0.51615 0.19861 C 0.51901 0.2044 0.52305 0.20903 0.52539 0.21505 C 0.5276 0.2213 0.52539 0.23264 0.53008 0.23472 C 0.53789 0.23797 0.53698 0.23426 0.53698 0.24121 " pathEditMode="relative" rAng="0" ptsTypes="fffffffffffffffffffffff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" y="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15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ДОУ №4 (7)\Desktop\124c5645dd82af4969ca44a605d6b90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7886" y="0"/>
            <a:ext cx="6749142" cy="7228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228600"/>
            <a:ext cx="12725400" cy="7239000"/>
          </a:xfrm>
          <a:prstGeom prst="rect">
            <a:avLst/>
          </a:prstGeom>
        </p:spPr>
      </p:pic>
      <p:pic>
        <p:nvPicPr>
          <p:cNvPr id="2050" name="Picture 2" descr="C:\Users\ДОУ №4 (7)\Desktop\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9717" y="1298154"/>
            <a:ext cx="1387248" cy="1339850"/>
          </a:xfrm>
          <a:prstGeom prst="rect">
            <a:avLst/>
          </a:prstGeom>
          <a:noFill/>
        </p:spPr>
      </p:pic>
      <p:pic>
        <p:nvPicPr>
          <p:cNvPr id="2051" name="Picture 3" descr="C:\Users\ДОУ №4 (7)\Desktop\2586121490_smotret-samye-luchshie-rossijskie-polnometrazhnye-porno-film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0946" y="4334494"/>
            <a:ext cx="1138645" cy="1309543"/>
          </a:xfrm>
          <a:prstGeom prst="rect">
            <a:avLst/>
          </a:prstGeom>
          <a:noFill/>
        </p:spPr>
      </p:pic>
      <p:pic>
        <p:nvPicPr>
          <p:cNvPr id="2052" name="Picture 4" descr="C:\Users\ДОУ №4 (7)\Desktop\5de4f61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1886" y="4599041"/>
            <a:ext cx="905782" cy="957971"/>
          </a:xfrm>
          <a:prstGeom prst="rect">
            <a:avLst/>
          </a:prstGeom>
          <a:noFill/>
        </p:spPr>
      </p:pic>
      <p:pic>
        <p:nvPicPr>
          <p:cNvPr id="2053" name="Picture 5" descr="C:\Users\ДОУ №4 (7)\Desktop\9cf8f4e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28330" y="4003716"/>
            <a:ext cx="1202690" cy="1212057"/>
          </a:xfrm>
          <a:prstGeom prst="rect">
            <a:avLst/>
          </a:prstGeom>
          <a:noFill/>
        </p:spPr>
      </p:pic>
      <p:pic>
        <p:nvPicPr>
          <p:cNvPr id="2054" name="Picture 6" descr="C:\Users\ДОУ №4 (7)\Desktop\number-0-clip-art-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28167" y="934887"/>
            <a:ext cx="1412796" cy="1412796"/>
          </a:xfrm>
          <a:prstGeom prst="rect">
            <a:avLst/>
          </a:prstGeom>
          <a:noFill/>
        </p:spPr>
      </p:pic>
      <p:pic>
        <p:nvPicPr>
          <p:cNvPr id="2055" name="Picture 7" descr="C:\Users\ДОУ №4 (7)\Desktop\number-4-clip-art-3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53655" y="2758704"/>
            <a:ext cx="1436914" cy="1436914"/>
          </a:xfrm>
          <a:prstGeom prst="rect">
            <a:avLst/>
          </a:prstGeom>
          <a:noFill/>
        </p:spPr>
      </p:pic>
      <p:pic>
        <p:nvPicPr>
          <p:cNvPr id="2056" name="Picture 8" descr="C:\Users\ДОУ №4 (7)\Desktop\number-8-clip-art-35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479365" y="2812613"/>
            <a:ext cx="1741488" cy="1741488"/>
          </a:xfrm>
          <a:prstGeom prst="rect">
            <a:avLst/>
          </a:prstGeom>
          <a:noFill/>
        </p:spPr>
      </p:pic>
      <p:pic>
        <p:nvPicPr>
          <p:cNvPr id="2057" name="Picture 9" descr="C:\Users\ДОУ №4 (7)\Desktop\number-3-clip-art-46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30425" y="4259615"/>
            <a:ext cx="1308711" cy="1308711"/>
          </a:xfrm>
          <a:prstGeom prst="rect">
            <a:avLst/>
          </a:prstGeom>
          <a:noFill/>
        </p:spPr>
      </p:pic>
      <p:pic>
        <p:nvPicPr>
          <p:cNvPr id="2058" name="Picture 10" descr="C:\Users\ДОУ №4 (7)\Desktop\s1200 (2)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044354" y="1419049"/>
            <a:ext cx="1115558" cy="1314499"/>
          </a:xfrm>
          <a:prstGeom prst="rect">
            <a:avLst/>
          </a:prstGeom>
          <a:noFill/>
        </p:spPr>
      </p:pic>
      <p:pic>
        <p:nvPicPr>
          <p:cNvPr id="2059" name="Picture 11" descr="C:\Users\ДОУ №4 (7)\Desktop\44-444841_numbers-5-clipart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62635" y="1056736"/>
            <a:ext cx="957087" cy="1400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8482E-6 -4.94101E-6 C 0.00325 0.0037 0.01718 0.02036 0.01991 0.02082 C 0.03071 0.0229 0.04152 0.0229 0.05232 0.02406 C 0.05519 0.02915 0.05519 0.03539 0.05779 0.04002 C 0.0587 0.04164 0.06039 0.04187 0.06144 0.04326 C 0.07367 0.05876 0.07536 0.05506 0.09216 0.05783 C 0.09333 0.06084 0.0932 0.06524 0.09489 0.06732 C 0.09762 0.07079 0.1014 0.07009 0.10478 0.07056 C 0.11259 0.07148 0.12041 0.07171 0.12822 0.07217 C 0.13069 0.08559 0.13472 0.08397 0.14266 0.08652 C 0.1454 0.09878 0.14553 0.09878 0.15178 0.10433 C 0.15581 0.1078 0.15308 0.10757 0.15542 0.10757 " pathEditMode="relative" ptsTypes="fffffffffff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4434E-7 -2.85681E-6 C 0.00572 0.00231 0.00898 0.00277 0.01353 0.00809 C 0.01783 0.01943 0.01523 0.02221 0.01718 0.03863 C 0.01939 0.05713 0.03254 0.06361 0.04152 0.06593 C 0.04035 0.0724 0.03879 0.07564 0.03605 0.08027 C 0.03072 0.10895 0.0259 0.15429 0.04517 0.15429 " pathEditMode="relative" ptsTypes="fffffA">
                                      <p:cBhvr>
                                        <p:cTn id="10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6537E-6 3.73814E-6 C 0.0026 0.00462 0.00429 0.00809 0.00546 0.01434 C 0.0039 0.02544 -0.00066 0.0266 -0.00547 0.03215 C -0.00742 0.03724 -0.00977 0.03979 -0.01172 0.04487 C -0.01003 0.06939 -0.01263 0.06269 -0.0289 0.06407 C -0.03346 0.06616 -0.0371 0.07009 -0.04153 0.07217 C -0.04817 0.07101 -0.05481 0.07032 -0.06145 0.06893 C -0.06275 0.0687 -0.06379 0.06708 -0.06509 0.06731 C -0.0729 0.0687 -0.08214 0.08744 -0.08761 0.09623 C -0.09269 0.10432 -0.09685 0.10548 -0.10297 0.10918 C -0.10388 0.11427 -0.10245 0.12167 -0.10479 0.12514 C -0.1061 0.12699 -0.10779 0.12283 -0.10935 0.1219 C -0.11052 0.12121 -0.113 0.12029 -0.113 0.12029 " pathEditMode="relative" ptsTypes="ffffffffffffA">
                                      <p:cBhvr>
                                        <p:cTn id="14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421E-6 1.47583E-6 C -0.00559 0.00162 -0.00728 0.00208 -0.01171 0.00809 C -0.01262 0.01503 -0.01197 0.02336 -0.01444 0.02891 C -0.01613 0.03261 -0.01926 0.03331 -0.0216 0.03539 C -0.02733 0.04048 -0.03605 0.04788 -0.04243 0.04811 C -0.06417 0.04904 -0.08578 0.04927 -0.10752 0.04973 C -0.11298 0.05019 -0.12821 0.05019 -0.13641 0.05297 C -0.14422 0.05551 -0.15282 0.06569 -0.16076 0.06592 C -0.17456 0.06639 -0.18848 0.06708 -0.20228 0.06754 C -0.20775 0.06986 -0.21426 0.07009 -0.21764 0.07865 C -0.21725 0.08258 -0.21712 0.09646 -0.214 0.09646 " pathEditMode="relative" ptsTypes="ffffffffffA">
                                      <p:cBhvr>
                                        <p:cTn id="18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667E-6 7.53643E-6 C -0.00664 0.00232 -0.01328 0.00741 -0.0181 0.01597 C -0.02409 0.01319 -0.02096 0.01088 -0.02617 0.00787 C -0.02916 0.00833 -0.03255 0.00695 -0.03528 0.00949 C -0.03723 0.01134 -0.03697 0.01712 -0.0388 0.01921 C -0.03971 0.02036 -0.04062 0.02129 -0.04153 0.02244 C -0.04713 0.00926 -0.05103 0.00278 -0.05962 -0.00161 C -0.06353 -0.00115 -0.06757 -0.00184 -0.07134 7.53643E-6 C -0.07238 0.00047 -0.07212 0.00463 -0.07316 0.00486 C -0.07629 0.00579 -0.08384 -0.01318 -0.08579 -0.01619 C -0.09204 -0.02613 -0.09659 -0.02706 -0.1048 -0.02891 C -0.10844 -0.02729 -0.11235 -0.02729 -0.1156 -0.02405 C -0.11742 -0.0222 -0.11924 -0.01457 -0.11924 -0.01457 C -0.12367 -0.01827 -0.12771 -0.02289 -0.13187 -0.02729 C -0.13369 -0.02937 -0.13734 -0.03377 -0.13734 -0.03377 C -0.14333 -0.0333 -0.14984 -0.03585 -0.15543 -0.03215 C -0.15895 -0.02983 -0.15856 -0.02012 -0.16077 -0.01457 C -0.16728 -0.02197 -0.17183 -0.03215 -0.17795 -0.04024 C -0.18212 -0.03909 -0.18654 -0.03978 -0.19058 -0.037 C -0.19292 -0.03539 -0.19201 -0.02752 -0.19422 -0.02567 C -0.19592 -0.02428 -0.19787 -0.02451 -0.19969 -0.02405 C -0.20034 -0.02567 -0.20073 -0.02752 -0.20151 -0.02891 C -0.2023 -0.0303 -0.20347 -0.03076 -0.20412 -0.03215 C -0.20906 -0.04302 -0.20217 -0.03539 -0.20959 -0.04186 C -0.21453 -0.0532 -0.21661 -0.05458 -0.22495 -0.0562 C -0.2325 -0.05435 -0.23119 -0.05458 -0.23484 -0.0451 C -0.23731 -0.04556 -0.23979 -0.04533 -0.24213 -0.04649 C -0.24317 -0.04695 -0.24382 -0.04973 -0.24486 -0.04973 C -0.2459 -0.04973 -0.24669 -0.04765 -0.2476 -0.04649 C -0.25215 -0.04857 -0.2545 -0.04973 -0.25931 -0.04973 " pathEditMode="relative" ptsTypes="fffffffffffffffffffffffffffffA">
                                      <p:cBhvr>
                                        <p:cTn id="22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7701E-6 -6.38908E-6 C -0.00365 -0.0162 -0.01146 -0.02823 -0.02083 -0.03378 C -0.02708 -0.04164 -0.01979 -0.03447 -0.02617 -0.0354 C -0.02864 -0.03586 -0.03099 -0.03748 -0.03346 -0.03864 C -0.03841 -0.04442 -0.04153 -0.05321 -0.047 -0.05784 C -0.05442 -0.06408 -0.06431 -0.06501 -0.07225 -0.06917 C -0.07681 -0.07542 -0.07915 -0.08143 -0.08488 -0.08351 C -0.09126 -0.09115 -0.09712 -0.09184 -0.1048 -0.09323 C -0.11013 -0.12168 -0.12914 -0.11474 -0.14177 -0.11567 C -0.1501 -0.12561 -0.15817 -0.1351 -0.16715 -0.14296 " pathEditMode="relative" ptsTypes="fffffffffA">
                                      <p:cBhvr>
                                        <p:cTn id="26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0937E-6 1.16586E-6 C -0.00611 -0.0074 -0.01236 -0.01319 -0.01978 -0.01596 C -0.03189 -0.0266 -0.02343 -0.02522 -0.02981 -0.04974 C -0.03033 -0.05159 -0.03215 -0.05089 -0.03332 -0.05135 C -0.03866 -0.05344 -0.04413 -0.05459 -0.04959 -0.05621 C -0.05024 -0.05829 -0.05128 -0.06038 -0.05141 -0.06269 C -0.05194 -0.07102 -0.04712 -0.07611 -0.05415 -0.08027 C -0.05337 -0.09022 -0.05207 -0.09692 -0.04959 -0.10595 C -0.04985 -0.11127 -0.0492 -0.11705 -0.0505 -0.12191 C -0.05246 -0.12862 -0.05818 -0.12862 -0.06131 -0.13162 " pathEditMode="relative" ptsTypes="fffffffffA">
                                      <p:cBhvr>
                                        <p:cTn id="3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8867E-7 8.88966E-6 C 0.0026 -0.01341 -0.00221 -0.03331 0.00638 -0.03839 C 0.00521 -0.0421 0.0043 -0.04649 0.00273 -0.04973 C 0.00182 -0.05158 -0.00039 -0.05065 -0.00091 -0.05297 C -0.00286 -0.06222 -0.00013 -0.06245 0.00273 -0.06407 C 0.00651 -0.06962 0.01211 -0.07217 0.01536 -0.07864 C 0.01679 -0.08142 0.01744 -0.08535 0.01901 -0.08813 C 0.02317 -0.09553 0.02773 -0.10178 0.03254 -0.10756 C 0.03085 -0.12121 0.03111 -0.12306 0.02525 -0.13 C 0.02682 -0.13046 0.02877 -0.12977 0.02981 -0.13162 C 0.03046 -0.13277 0.02747 -0.13162 0.02708 -0.13324 C 0.02603 -0.13694 0.03059 -0.14249 0.03163 -0.14434 " pathEditMode="relative" ptsTypes="fffffffffffA">
                                      <p:cBhvr>
                                        <p:cTn id="3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32882E-6 -8.08929E-6 C 0.00364 -0.0044 0.00403 -0.01065 0.00637 -0.01759 C 0.00767 -0.02869 0.00989 -0.04812 0.01535 -0.0546 C 0.01939 -0.05321 0.02147 -0.05043 0.02525 -0.04812 C 0.03852 -0.04858 0.0518 -0.04881 0.06508 -0.04974 C 0.06781 -0.04997 0.07315 -0.04812 0.07315 -0.04812 C 0.07706 -0.04858 0.08109 -0.04812 0.08487 -0.04974 C 0.09046 -0.05205 0.08825 -0.05506 0.09216 -0.05946 C 0.09307 -0.06038 0.09775 -0.06316 0.09932 -0.06408 C 0.10114 -0.06316 0.10309 -0.06269 0.10478 -0.06107 C 0.11416 -0.05205 0.10062 -0.05922 0.11116 -0.0546 C 0.11442 -0.05575 0.11806 -0.05529 0.12106 -0.05784 C 0.1221 -0.05876 0.12327 -0.06801 0.1247 -0.06894 C 0.12756 -0.07056 0.13069 -0.0701 0.13368 -0.07056 C 0.1355 -0.0738 0.13915 -0.08027 0.13915 -0.08027 " pathEditMode="relative" ptsTypes="ffffffffffffffA">
                                      <p:cBhvr>
                                        <p:cTn id="3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0778E-6 5.6211E-7 C 0.02395 -0.01064 0.03788 -0.00879 0.0669 -0.00971 C 0.07094 -0.01087 0.07471 -0.01226 0.07862 -0.01457 C 0.09815 -0.00879 0.08096 -0.00902 0.12015 -0.01295 C 0.12288 -0.01457 0.12561 -0.01596 0.12835 -0.01781 C 0.13173 -0.02012 0.13824 -0.02567 0.13824 -0.02567 C 0.13915 -0.02475 0.14032 -0.02406 0.14097 -0.02267 C 0.14188 -0.02082 0.14149 -0.01642 0.1428 -0.01619 C 0.15503 -0.01365 0.1674 -0.01503 0.17977 -0.01457 C 0.18927 -0.00324 0.18146 -0.01133 0.20697 -0.01133 " pathEditMode="relative" ptsTypes="fffffffffA">
                                      <p:cBhvr>
                                        <p:cTn id="42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228600"/>
            <a:ext cx="12725400" cy="7239000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605" y="1992636"/>
            <a:ext cx="2695390" cy="27965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28800"/>
            <a:ext cx="1190725" cy="5972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4314">
            <a:off x="2374404" y="2980484"/>
            <a:ext cx="971713" cy="6492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805" y="898752"/>
            <a:ext cx="1152830" cy="12477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510" y="1113186"/>
            <a:ext cx="1659264" cy="10142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622" y="1925453"/>
            <a:ext cx="1615555" cy="16155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622" y="3810254"/>
            <a:ext cx="1039941" cy="14654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958" y="4145219"/>
            <a:ext cx="609600" cy="12878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1613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-4.375E-6 -3.7037E-6 L 0.0125 0.00833 C 0.01393 0.00926 0.01589 0.00926 0.01719 0.01111 C 0.02696 0.025 0.01211 0.01574 0.02657 0.02222 C 0.04479 0.04653 0.02227 0.01551 0.0375 0.03889 C 0.03946 0.0419 0.0418 0.04375 0.04375 0.04722 C 0.04505 0.04954 0.04558 0.05301 0.04688 0.05555 C 0.04818 0.05856 0.04961 0.0618 0.05157 0.06389 C 0.05443 0.06667 0.06094 0.06944 0.06094 0.06944 C 0.06459 0.06852 0.06823 0.06505 0.07188 0.06667 C 0.07344 0.06736 0.07266 0.07222 0.07344 0.075 C 0.07474 0.08055 0.07657 0.08611 0.07813 0.09167 C 0.0793 0.10255 0.07917 0.10463 0.08125 0.11389 C 0.08321 0.12315 0.08438 0.13333 0.0875 0.14167 C 0.08854 0.14444 0.08972 0.14699 0.09063 0.15 C 0.09128 0.15255 0.09115 0.15602 0.09219 0.15833 C 0.09427 0.16319 0.09844 0.16481 0.10157 0.16667 C 0.10313 0.16574 0.10495 0.16574 0.10625 0.16389 C 0.1099 0.15856 0.10899 0.15393 0.11094 0.14722 C 0.11172 0.14421 0.11315 0.1419 0.11407 0.13889 C 0.12045 0.11574 0.10977 0.14606 0.11875 0.12222 C 0.12227 0.12315 0.12891 0.1243 0.13282 0.12778 C 0.13438 0.12917 0.13594 0.13148 0.1375 0.13333 C 0.13854 0.13611 0.1392 0.13935 0.14063 0.14167 C 0.14714 0.15185 0.14818 0.15162 0.15469 0.15555 C 0.16667 0.15347 0.17526 0.15 0.1875 0.15555 C 0.19037 0.15694 0.19245 0.16157 0.19532 0.16389 C 0.19727 0.16551 0.19948 0.16574 0.20157 0.16667 C 0.20313 0.16852 0.20456 0.17083 0.20625 0.17222 C 0.21224 0.17755 0.21393 0.1743 0.22188 0.17222 C 0.22344 0.1713 0.22487 0.17014 0.22657 0.16944 C 0.22852 0.16829 0.23112 0.16921 0.23282 0.16667 C 0.2362 0.16157 0.23594 0.15092 0.2375 0.14444 C 0.23959 0.13588 0.24115 0.13542 0.24532 0.13055 C 0.25378 0.13356 0.25117 0.12986 0.25469 0.13611 L 0.24532 0.15278 " pathEditMode="relative" ptsTypes="AAAAAAAAAAAAAAAAAAAAAAAAAAAAAAAAAAAAA">
                                      <p:cBhvr>
                                        <p:cTn id="7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5.18519E-6 L -2.08333E-6 5.18519E-6 C -0.00378 -0.01342 -0.01016 -0.02013 -0.00313 -0.03055 C -0.0013 -0.03333 0.00091 -0.03518 0.00312 -0.0361 C 0.0082 -0.03888 0.01875 -0.04166 0.01875 -0.04166 C 0.02291 -0.04073 0.02734 -0.04166 0.03125 -0.03888 C 0.03294 -0.03772 0.03307 -0.03333 0.03437 -0.03055 C 0.0358 -0.02754 0.03776 -0.02546 0.03906 -0.02221 C 0.04036 -0.01897 0.04075 -0.01434 0.04219 -0.0111 C 0.04492 -0.00508 0.05156 0.00556 0.05156 0.00556 C 0.05208 0.00834 0.05156 0.01482 0.05312 0.0139 C 0.05534 0.01251 0.05508 0.00626 0.05625 0.00279 C 0.05937 -0.0074 0.05872 -0.00485 0.06406 -0.0111 C 0.06614 -0.01018 0.06849 -0.01041 0.07031 -0.00833 C 0.07278 -0.00578 0.07461 -0.00138 0.07656 0.00279 C 0.07786 0.00556 0.08294 0.01783 0.08437 0.02223 C 0.08554 0.0257 0.08659 0.02941 0.0875 0.03334 C 0.08815 0.03589 0.08789 0.03959 0.08906 0.04167 C 0.09023 0.04353 0.09219 0.04353 0.09375 0.04445 C 0.09583 0.04353 0.09791 0.04306 0.1 0.04167 C 0.10429 0.03843 0.10807 0.03311 0.1125 0.03056 L 0.11719 0.02779 C 0.12604 0.01181 0.11705 0.02501 0.12812 0.01667 C 0.12982 0.01529 0.13112 0.01251 0.13281 0.01112 C 0.13424 0.00973 0.13594 0.00927 0.1375 0.00834 C 0.13789 0.00834 0.14739 0.01228 0.14844 0.0139 C 0.14987 0.01598 0.15026 0.01968 0.15156 0.02223 C 0.15338 0.02617 0.15599 0.02894 0.15781 0.03334 C 0.15911 0.03658 0.15937 0.04121 0.16094 0.04445 C 0.16211 0.047 0.16419 0.04746 0.16562 0.05001 C 0.16745 0.05325 0.16862 0.05742 0.17031 0.06112 C 0.17278 0.06644 0.17604 0.07177 0.17969 0.07501 C 0.18112 0.07617 0.18281 0.07686 0.18437 0.07779 C 0.18489 0.07408 0.18554 0.07038 0.18594 0.06667 C 0.18737 0.05047 0.18463 0.04422 0.19219 0.03612 C 0.19453 0.03334 0.19752 0.03288 0.2 0.03056 C 0.20325 0.02732 0.20937 0.01945 0.20937 0.01945 C 0.21536 0.02362 0.22317 0.02848 0.22812 0.03612 C 0.22929 0.03797 0.22969 0.04445 0.22969 0.04445 L 0.24844 0.09445 " pathEditMode="relative" ptsTypes="AAAAAAAAAAAAAAAAAAAAAAAAAAAAAAAAAAAAAAAA">
                                      <p:cBhvr>
                                        <p:cTn id="7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3.33333E-6 4.44444E-6 C -0.00378 -0.00255 -0.01979 -0.01852 -0.02656 -0.00834 C -0.04922 0.02523 -0.02591 0.01203 -0.04219 0.01944 C -0.04375 0.01759 -0.04544 0.01597 -0.04687 0.01389 C -0.05273 0.00578 -0.0569 -0.0088 -0.06406 -0.01111 C -0.06576 -0.01181 -0.07305 0.00856 -0.075 0.01389 C -0.0776 0.01296 -0.08034 0.0125 -0.08281 0.01111 C -0.08503 0.00972 -0.0875 0.00254 -0.08906 0.00555 C -0.09271 0.0118 -0.0987 0.03981 -0.10156 0.05254 C -0.10573 0.05092 -0.11029 0.04352 -0.11406 0.04722 C -0.12839 0.06018 -0.13659 0.08356 -0.14531 0.10532 C -0.15208 0.10254 -0.15898 0.10046 -0.16562 0.09699 C -0.17201 0.09398 -0.17786 0.08541 -0.18437 0.08588 C -0.18893 0.08634 -0.19167 0.09514 -0.19531 0.09977 C -0.19727 0.10995 -0.1987 0.12129 -0.20625 0.12477 C -0.20859 0.12592 -0.20755 0.11597 -0.20937 0.11365 C -0.2112 0.11157 -0.21354 0.11365 -0.21562 0.11365 L -0.21094 0.0831 " pathEditMode="relative" ptsTypes="AAAAAAAAAAAAAAAAAAA">
                                      <p:cBhvr>
                                        <p:cTn id="9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472E-18 7.40741E-7 L -1.73472E-18 7.40741E-7 C 0.00417 0.025 0.00925 0.025 -0.00156 0.03889 C -0.00299 0.04051 -0.00468 0.04074 -0.00625 0.04167 C -0.00781 0.04444 -0.00924 0.04745 -0.01093 0.05 C -0.01237 0.05208 -0.01445 0.05278 -0.01562 0.05556 C -0.01718 0.05856 -0.01718 0.06366 -0.01875 0.06667 C -0.02044 0.06944 -0.02291 0.07037 -0.025 0.07222 C -0.02799 0.07454 -0.03398 0.0787 -0.0375 0.08056 C -0.0513 0.0875 -0.03724 0.0794 -0.04843 0.08611 C -0.04948 0.09167 -0.0513 0.09676 -0.05156 0.10278 C -0.05182 0.10671 -0.05221 0.13657 -0.05468 0.14722 C -0.05547 0.15023 -0.05677 0.15278 -0.05781 0.15556 C -0.05729 0.16481 -0.05716 0.17407 -0.05625 0.18333 C -0.05612 0.18611 -0.05338 0.18981 -0.05468 0.19167 C -0.05781 0.19514 -0.06198 0.19352 -0.06562 0.19444 C -0.06771 0.19907 -0.06992 0.20347 -0.07187 0.20833 C -0.07304 0.21088 -0.07357 0.21435 -0.075 0.21667 C -0.0763 0.21829 -0.07812 0.21852 -0.07968 0.21944 C -0.08164 0.22963 -0.07982 0.22639 -0.08437 0.23056 L -0.08437 0.23056 " pathEditMode="relative" ptsTypes="AAAAAAAAAAAAAAAAAAAAA">
                                      <p:cBhvr>
                                        <p:cTn id="10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228600"/>
            <a:ext cx="12725400" cy="7239000"/>
          </a:xfrm>
        </p:spPr>
      </p:pic>
      <p:pic>
        <p:nvPicPr>
          <p:cNvPr id="1026" name="Picture 2" descr="C:\Users\ДОУ №4 (7)\Desktop\отк зан\цветочки\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8921" y="769258"/>
            <a:ext cx="5711103" cy="5043714"/>
          </a:xfrm>
          <a:prstGeom prst="rect">
            <a:avLst/>
          </a:prstGeom>
          <a:noFill/>
        </p:spPr>
      </p:pic>
      <p:pic>
        <p:nvPicPr>
          <p:cNvPr id="2" name="Picture 2" descr="C:\Users\ДОУ №4 (7)\Desktop\298-2981692_tree-leaves-vector-free-free-tree-leaf-vecto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271" y="2471952"/>
            <a:ext cx="1396501" cy="1609725"/>
          </a:xfrm>
          <a:prstGeom prst="rect">
            <a:avLst/>
          </a:prstGeom>
          <a:noFill/>
        </p:spPr>
      </p:pic>
      <p:pic>
        <p:nvPicPr>
          <p:cNvPr id="1027" name="Picture 3" descr="C:\Users\ДОУ №4 (7)\Desktop\52f6fe906440078a6735becadd7043c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68978" y="4186755"/>
            <a:ext cx="1562100" cy="1571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5260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-171450"/>
            <a:ext cx="12630149" cy="7029450"/>
          </a:xfrm>
          <a:prstGeom prst="rect">
            <a:avLst/>
          </a:prstGeom>
        </p:spPr>
      </p:pic>
      <p:pic>
        <p:nvPicPr>
          <p:cNvPr id="5" name="videoplayback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351127" y="846161"/>
            <a:ext cx="9771797" cy="4858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gra-u-aa-au_W8DWjeeT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1125941" y="587991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7703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271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228600"/>
            <a:ext cx="12725400" cy="7239000"/>
          </a:xfrm>
        </p:spPr>
      </p:pic>
      <p:pic>
        <p:nvPicPr>
          <p:cNvPr id="1026" name="Picture 2" descr="C:\Users\ДОУ №4 (7)\Desktop\s1200.jf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2548" y="1126607"/>
            <a:ext cx="2644441" cy="1978042"/>
          </a:xfrm>
          <a:prstGeom prst="rect">
            <a:avLst/>
          </a:prstGeom>
          <a:noFill/>
        </p:spPr>
      </p:pic>
      <p:pic>
        <p:nvPicPr>
          <p:cNvPr id="1027" name="Picture 3" descr="C:\Users\ДОУ №4 (7)\Desktop\5657-5dcf4-37027994-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9723" y="3579220"/>
            <a:ext cx="2814526" cy="1985556"/>
          </a:xfrm>
          <a:prstGeom prst="rect">
            <a:avLst/>
          </a:prstGeom>
          <a:noFill/>
        </p:spPr>
      </p:pic>
      <p:pic>
        <p:nvPicPr>
          <p:cNvPr id="1028" name="Picture 4" descr="C:\Users\ДОУ №4 (7)\Desktop\6423f26c3f68ad9fd2972fa4ec770561ed226098c7c295d870c2ab1713e09ba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19305" y="1124017"/>
            <a:ext cx="2791791" cy="1973170"/>
          </a:xfrm>
          <a:prstGeom prst="rect">
            <a:avLst/>
          </a:prstGeom>
          <a:noFill/>
        </p:spPr>
      </p:pic>
      <p:pic>
        <p:nvPicPr>
          <p:cNvPr id="1029" name="Picture 5" descr="C:\Users\ДОУ №4 (7)\Desktop\04be7ba1e503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01855" y="1185704"/>
            <a:ext cx="2152088" cy="22286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5260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228600"/>
            <a:ext cx="12725400" cy="7239000"/>
          </a:xfrm>
        </p:spPr>
      </p:pic>
      <p:pic>
        <p:nvPicPr>
          <p:cNvPr id="2050" name="Picture 2" descr="C:\Users\ДОУ №4 (7)\Desktop\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2248" y="1057865"/>
            <a:ext cx="2191870" cy="2208633"/>
          </a:xfrm>
          <a:prstGeom prst="rect">
            <a:avLst/>
          </a:prstGeom>
          <a:noFill/>
        </p:spPr>
      </p:pic>
      <p:pic>
        <p:nvPicPr>
          <p:cNvPr id="2051" name="Picture 3" descr="C:\Users\ДОУ №4 (7)\Desktop\Triangle-Shap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6606" y="1008530"/>
            <a:ext cx="2198594" cy="2198594"/>
          </a:xfrm>
          <a:prstGeom prst="rect">
            <a:avLst/>
          </a:prstGeom>
          <a:noFill/>
        </p:spPr>
      </p:pic>
      <p:pic>
        <p:nvPicPr>
          <p:cNvPr id="2052" name="Picture 4" descr="C:\Users\ДОУ №4 (7)\Desktop\timthumb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15032" y="684680"/>
            <a:ext cx="2857500" cy="2857500"/>
          </a:xfrm>
          <a:prstGeom prst="rect">
            <a:avLst/>
          </a:prstGeom>
          <a:noFill/>
        </p:spPr>
      </p:pic>
      <p:pic>
        <p:nvPicPr>
          <p:cNvPr id="2053" name="Picture 5" descr="C:\Users\ДОУ №4 (7)\Desktop\FRD_EQP+SRF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18554" y="3381934"/>
            <a:ext cx="2256304" cy="225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5260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0</Words>
  <Application>Microsoft Office PowerPoint</Application>
  <PresentationFormat>Произвольный</PresentationFormat>
  <Paragraphs>0</Paragraphs>
  <Slides>23</Slides>
  <Notes>0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Алёна и Саша</dc:creator>
  <cp:lastModifiedBy>ДОУ №4 (7)</cp:lastModifiedBy>
  <cp:revision>26</cp:revision>
  <dcterms:created xsi:type="dcterms:W3CDTF">2020-11-05T16:56:52Z</dcterms:created>
  <dcterms:modified xsi:type="dcterms:W3CDTF">2020-11-10T11:31:38Z</dcterms:modified>
</cp:coreProperties>
</file>