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4" r:id="rId4"/>
    <p:sldId id="266" r:id="rId5"/>
    <p:sldId id="274" r:id="rId6"/>
    <p:sldId id="268" r:id="rId7"/>
    <p:sldId id="269" r:id="rId8"/>
    <p:sldId id="270" r:id="rId9"/>
    <p:sldId id="265" r:id="rId10"/>
    <p:sldId id="271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66"/>
    <a:srgbClr val="66FF66"/>
    <a:srgbClr val="00FFCC"/>
    <a:srgbClr val="FF66FF"/>
    <a:srgbClr val="ACB7F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14" autoAdjust="0"/>
  </p:normalViewPr>
  <p:slideViewPr>
    <p:cSldViewPr snapToGrid="0">
      <p:cViewPr varScale="1">
        <p:scale>
          <a:sx n="63" d="100"/>
          <a:sy n="63" d="100"/>
        </p:scale>
        <p:origin x="-9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C073B-0753-4713-B3FB-AC68A2E3A93F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10E0-EF75-4535-B447-8C9CFBA32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10E0-EF75-4535-B447-8C9CFBA32A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5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9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6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5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7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3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4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7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9CA5-2593-42F3-A066-E3D3B5ED5A9E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02F6-A455-4692-9234-CC86D86BF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5880" y="137160"/>
            <a:ext cx="10744200" cy="237157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музыкальном воспитании дошкольников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369" y="4431322"/>
            <a:ext cx="5251938" cy="189913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Мирсаяпова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Наиля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Фанилевна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«Д/с №67»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6" y="2508738"/>
            <a:ext cx="4126523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04" y="505661"/>
            <a:ext cx="3791406" cy="2843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28" y="463754"/>
            <a:ext cx="5491892" cy="3089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/>
          <a:stretch/>
        </p:blipFill>
        <p:spPr>
          <a:xfrm>
            <a:off x="2969769" y="4018196"/>
            <a:ext cx="3398080" cy="2574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75" y="3968019"/>
            <a:ext cx="4168049" cy="23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314" y="1581664"/>
            <a:ext cx="7671486" cy="3311611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2522" y="296562"/>
            <a:ext cx="9261231" cy="6561437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развитие детей дошкольного возраста является важнейшей составляющей системы художественно-эстетического развития. 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его задачам относятся: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у детей интереса к музыке;</a:t>
            </a:r>
            <a:b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различным видам музыкальной       деятельности;</a:t>
            </a:r>
            <a:b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запаса музыкальных впечатлений;</a:t>
            </a:r>
            <a:b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музыкальных способностей. </a:t>
            </a:r>
            <a:b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1" y="822961"/>
            <a:ext cx="8950036" cy="641809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в музыкальном воспитании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 –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гибкое использование содержания методического материала и педагогических технологий в построении форм и видов музыкальной деятельности педагогом – музыкантом.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дошкольных учреждений, моделируя образовательный процесс музыкального воспитания дошкольников, используют в своей работе различные «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технологии.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820616"/>
            <a:ext cx="9120553" cy="213360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2218" y="1858242"/>
            <a:ext cx="3241963" cy="21919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-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 технологии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50941" y="1854592"/>
            <a:ext cx="3136988" cy="21750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47316" y="4482027"/>
            <a:ext cx="3079439" cy="2107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моделирования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4358" y="4482027"/>
            <a:ext cx="3420821" cy="210762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развивающего обучения</a:t>
            </a:r>
          </a:p>
          <a:p>
            <a:pPr algn="ctr"/>
            <a:endParaRPr lang="ru-RU" dirty="0"/>
          </a:p>
        </p:txBody>
      </p:sp>
      <p:pic>
        <p:nvPicPr>
          <p:cNvPr id="10" name="Picture 4" descr="DSC035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48" y="1854592"/>
            <a:ext cx="2972730" cy="22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218" y="0"/>
            <a:ext cx="10741535" cy="343517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 музыкальному воспитанию</a:t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13" y="2098239"/>
            <a:ext cx="2851144" cy="189442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8966" y="1717589"/>
            <a:ext cx="3241963" cy="22750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игре на музыкальных инструментах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9947" y="4445901"/>
            <a:ext cx="3136988" cy="217503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развития исполнительских умений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25710" y="4445901"/>
            <a:ext cx="3436777" cy="2175032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восприятия музыки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51645" y="1788489"/>
            <a:ext cx="3286299" cy="2209775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песенного творчества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1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452"/>
            <a:ext cx="12192001" cy="7561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9559" y="487680"/>
            <a:ext cx="6918961" cy="59283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использования данных инновационных технологий в музыкальном воспитании дошкольников является: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мышления и воображения;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мотивационной и эмоционально-волевой готовности ребенка к следующей ступени образовательного процесса, т.е. к школе;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положительной атмосферы сотрудничества ребенка со взрослыми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452"/>
            <a:ext cx="12192001" cy="7561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9559" y="807720"/>
            <a:ext cx="7254241" cy="534924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педагогике внедрение ИКТ осуществляется по следующим направлениям: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презентаций к занятиям;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ресурсами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готовых обучающих программ;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использование  собственных авторских программ.</a:t>
            </a:r>
            <a:endParaRPr lang="ru-RU" sz="5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452"/>
            <a:ext cx="12192001" cy="7561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5178" y="243840"/>
            <a:ext cx="7918622" cy="25982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применение ИКТ в работе с детьми по общеразвивающей программе, заключается в том, что педагоги  используют в своей работе мультимедийные возможности компьютера для повышения мотивации к обучению и облегчения усвоения детьми учебного материала.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64" y="3101545"/>
            <a:ext cx="4069492" cy="3052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10" y="2842054"/>
            <a:ext cx="2678327" cy="35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773724"/>
            <a:ext cx="9120553" cy="96129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" y="773724"/>
            <a:ext cx="5107460" cy="3830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49" y="2341765"/>
            <a:ext cx="5156462" cy="38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148</Words>
  <Application>Microsoft Office PowerPoint</Application>
  <PresentationFormat>Произвольный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«Инновационные технологии в музыкальном воспитании дошкольников» </vt:lpstr>
      <vt:lpstr>Музыкальное развитие детей дошкольного возраста является важнейшей составляющей системы художественно-эстетического развития.  К его задачам относятся:  1. побуждение у детей интереса к музыке;  2. приобщение к различным видам музыкальной       деятельности;  3. формирование запаса музыкальных впечатлений;  4. развитие музыкальных способностей.   </vt:lpstr>
      <vt:lpstr>Инновационные технологии в музыкальном воспитании дошкольников – это гибкое использование содержания методического материала и педагогических технологий в построении форм и видов музыкальной деятельности педагогом – музыкантом.  Педагоги дошкольных учреждений, моделируя образовательный процесс музыкального воспитания дошкольников, используют в своей работе различные «педагогические» технологии.    </vt:lpstr>
      <vt:lpstr>Педагогические технологии   </vt:lpstr>
      <vt:lpstr>Технологии по музыкальному воспитанию   </vt:lpstr>
      <vt:lpstr>Целью использования данных инновационных технологий в музыкальном воспитании дошкольников является:  1. развитие творческого мышления и воображения;  2. формирование мотивационной и эмоционально-волевой готовности ребенка к следующей ступени образовательного процесса, т.е. к школе;  3. создание положительной атмосферы сотрудничества ребенка со взрослыми.  </vt:lpstr>
      <vt:lpstr>В современной педагогике внедрение ИКТ осуществляется по следующим направлениям:  1. создание презентаций к занятиям;  2. работа с ресурсами Internet;  3. использование готовых обучающих программ;   4. разработка и использование  собственных авторских программ.</vt:lpstr>
      <vt:lpstr>Поэтому, применение ИКТ в работе с детьми по общеразвивающей программе, заключается в том, что педагоги  используют в своей работе мультимедийные возможности компьютера для повышения мотивации к обучению и облегчения усвоения детьми учебного материала.</vt:lpstr>
      <vt:lpstr>  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22</cp:revision>
  <dcterms:created xsi:type="dcterms:W3CDTF">2018-11-20T15:24:31Z</dcterms:created>
  <dcterms:modified xsi:type="dcterms:W3CDTF">2019-09-20T18:07:16Z</dcterms:modified>
</cp:coreProperties>
</file>