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73737"/>
    <a:srgbClr val="B5D2EC"/>
    <a:srgbClr val="FF5050"/>
    <a:srgbClr val="41D7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7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6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44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51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78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14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45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76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74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0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8000"/>
                <a:lumOff val="32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006E-CCE7-4C20-BDD1-3BF758AB5AC9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66AF-B785-467A-B225-124FBA40C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3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&#1089;&#1090;&#1088;&#1072;&#1090;&#1077;&#1075;&#1080;&#1103;%20&#1091;&#1089;&#1087;&#1077;&#1093;&#1072;%202016\2otrezok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uzofond.com/search/&#1050;&#1072;&#1088;&#1083;&#1089;&#1086;&#1085;" TargetMode="External"/><Relationship Id="rId2" Type="http://schemas.openxmlformats.org/officeDocument/2006/relationships/hyperlink" Target="https://google.ru/img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izwOPY79-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K:\&#1089;&#1090;&#1088;&#1072;&#1090;&#1077;&#1075;&#1080;&#1103;%20&#1091;&#1089;&#1087;&#1077;&#1093;&#1072;%202016\&#1079;&#1074;&#1091;&#1082;%20&#1087;&#1088;&#1086;&#1087;&#1077;&#1083;&#1083;&#1077;&#1088;&#1072;%20&#1082;&#1072;&#1088;&#1083;&#1089;&#1086;&#1085;&#1072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&#1089;&#1090;&#1088;&#1072;&#1090;&#1077;&#1075;&#1080;&#1103;%20&#1091;&#1089;&#1087;&#1077;&#1093;&#1072;%202016\otrezok1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&#1089;&#1090;&#1088;&#1072;&#1090;&#1077;&#1075;&#1080;&#1103;%20&#1091;&#1089;&#1087;&#1077;&#1093;&#1072;%202016\&#1055;&#1088;&#1086;&#1092;&#1077;&#1089;&#1089;&#1080;&#1080;%20-%20&#1055;&#1086;&#1074;&#1072;&#1088;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6362" y="295824"/>
            <a:ext cx="5469868" cy="53429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803965" y="1027398"/>
            <a:ext cx="509767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41275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</a:p>
          <a:p>
            <a:pPr algn="ctr"/>
            <a:r>
              <a:rPr lang="ru-RU" sz="9600" b="1" dirty="0" smtClean="0">
                <a:ln w="41275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</a:p>
          <a:p>
            <a:pPr algn="ctr"/>
            <a:r>
              <a:rPr lang="ru-RU" sz="9600" b="1" dirty="0" smtClean="0">
                <a:ln w="38100"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sx="102000" sy="102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хороши</a:t>
            </a:r>
            <a:endParaRPr lang="ru-RU" sz="9600" b="1" dirty="0">
              <a:ln w="38100"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2700000" sx="102000" sy="102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otrez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71649" y="300037"/>
            <a:ext cx="8210551" cy="61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7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Информационные ресурсы: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1.Агранович З. Е. Сборник домашних заданий в помощь логопедам и родителям для преодоления лексико-грамматического недоразвития речи у дошкольников с ОНР. СПб: Детство- пресс, 2015.</a:t>
            </a:r>
          </a:p>
          <a:p>
            <a:pPr>
              <a:buNone/>
            </a:pPr>
            <a:r>
              <a:rPr lang="ru-RU" dirty="0" smtClean="0"/>
              <a:t>2.Картинки [Электронный ресурс]. – Режим доступа: </a:t>
            </a:r>
            <a:r>
              <a:rPr lang="ru-RU" u="sng" dirty="0" smtClean="0">
                <a:hlinkClick r:id="rId2"/>
              </a:rPr>
              <a:t>https://google.ru/imghp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Шорыгина Т.А. Профессии. Какие они? – М.: Издательство Гном и Д, 2014.</a:t>
            </a:r>
          </a:p>
          <a:p>
            <a:pPr>
              <a:buNone/>
            </a:pPr>
            <a:r>
              <a:rPr lang="ru-RU" dirty="0" smtClean="0"/>
              <a:t>4.Звук «Шум мотора» [Электронный ресурс]. - </a:t>
            </a:r>
            <a:r>
              <a:rPr lang="en-US" u="sng" dirty="0" smtClean="0">
                <a:hlinkClick r:id="rId3"/>
              </a:rPr>
              <a:t>https</a:t>
            </a:r>
            <a:r>
              <a:rPr lang="ru-RU" u="sng" dirty="0" smtClean="0">
                <a:hlinkClick r:id="rId3"/>
              </a:rPr>
              <a:t>://</a:t>
            </a:r>
            <a:r>
              <a:rPr lang="en-US" u="sng" dirty="0" err="1" smtClean="0">
                <a:hlinkClick r:id="rId3"/>
              </a:rPr>
              <a:t>muzofond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smtClean="0">
                <a:hlinkClick r:id="rId3"/>
              </a:rPr>
              <a:t>com</a:t>
            </a:r>
            <a:r>
              <a:rPr lang="ru-RU" u="sng" dirty="0" smtClean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search</a:t>
            </a:r>
            <a:r>
              <a:rPr lang="ru-RU" u="sng" dirty="0" smtClean="0">
                <a:hlinkClick r:id="rId3"/>
              </a:rPr>
              <a:t>/</a:t>
            </a:r>
            <a:r>
              <a:rPr lang="ru-RU" u="sng" dirty="0" err="1" smtClean="0">
                <a:hlinkClick r:id="rId3"/>
              </a:rPr>
              <a:t>Карлсон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 Отрывки из мультфильма «Малыш и </a:t>
            </a:r>
            <a:r>
              <a:rPr lang="ru-RU" dirty="0" err="1" smtClean="0"/>
              <a:t>Карлсон</a:t>
            </a:r>
            <a:r>
              <a:rPr lang="ru-RU" dirty="0" smtClean="0"/>
              <a:t>» [Электронный ресурс]. - Режим доступа: </a:t>
            </a:r>
            <a:r>
              <a:rPr lang="en-US" u="sng" dirty="0" smtClean="0">
                <a:hlinkClick r:id="rId4"/>
              </a:rPr>
              <a:t>https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youtube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watch</a:t>
            </a:r>
            <a:r>
              <a:rPr lang="ru-RU" u="sng" dirty="0" smtClean="0">
                <a:hlinkClick r:id="rId4"/>
              </a:rPr>
              <a:t>?</a:t>
            </a:r>
            <a:r>
              <a:rPr lang="en-US" u="sng" dirty="0" smtClean="0">
                <a:hlinkClick r:id="rId4"/>
              </a:rPr>
              <a:t>v</a:t>
            </a:r>
            <a:r>
              <a:rPr lang="ru-RU" u="sng" dirty="0" smtClean="0">
                <a:hlinkClick r:id="rId4"/>
              </a:rPr>
              <a:t>=</a:t>
            </a:r>
            <a:r>
              <a:rPr lang="en-US" u="sng" dirty="0" err="1" smtClean="0">
                <a:hlinkClick r:id="rId4"/>
              </a:rPr>
              <a:t>HizwOPY</a:t>
            </a:r>
            <a:r>
              <a:rPr lang="ru-RU" u="sng" dirty="0" smtClean="0">
                <a:hlinkClick r:id="rId4"/>
              </a:rPr>
              <a:t>79-</a:t>
            </a:r>
            <a:r>
              <a:rPr lang="en-US" u="sng" dirty="0" smtClean="0">
                <a:hlinkClick r:id="rId4"/>
              </a:rPr>
              <a:t>s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 Видео https:</a:t>
            </a:r>
            <a:r>
              <a:rPr lang="ru-RU" u="sng" dirty="0" smtClean="0">
                <a:solidFill>
                  <a:srgbClr val="0070C0"/>
                </a:solidFill>
              </a:rPr>
              <a:t>//www.youtube.com/watch?v=</a:t>
            </a:r>
            <a:r>
              <a:rPr lang="en-US" u="sng" dirty="0" err="1" smtClean="0">
                <a:solidFill>
                  <a:srgbClr val="0070C0"/>
                </a:solidFill>
              </a:rPr>
              <a:t>dz</a:t>
            </a:r>
            <a:r>
              <a:rPr lang="ru-RU" u="sng" dirty="0" smtClean="0">
                <a:solidFill>
                  <a:srgbClr val="0070C0"/>
                </a:solidFill>
              </a:rPr>
              <a:t>6</a:t>
            </a:r>
            <a:r>
              <a:rPr lang="en-US" u="sng" dirty="0" err="1" smtClean="0">
                <a:solidFill>
                  <a:srgbClr val="0070C0"/>
                </a:solidFill>
              </a:rPr>
              <a:t>tCa</a:t>
            </a:r>
            <a:endParaRPr lang="ru-RU" u="sng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057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2913" y="744217"/>
            <a:ext cx="7373257" cy="5359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вук пропеллера карлсо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199" y="5895974"/>
            <a:ext cx="714376" cy="7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2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trezok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43075" y="164305"/>
            <a:ext cx="8505825" cy="63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84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офессии - Пова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3061" y="200024"/>
            <a:ext cx="8629651" cy="647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2040" y="790579"/>
            <a:ext cx="2329137" cy="232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235" y="3988032"/>
            <a:ext cx="2744805" cy="2157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3" y="3778624"/>
            <a:ext cx="2102205" cy="2576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7171" y="3988032"/>
            <a:ext cx="2876555" cy="2157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35" y="790580"/>
            <a:ext cx="2329137" cy="232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6537" y="790579"/>
            <a:ext cx="2329137" cy="232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3039" y="812751"/>
            <a:ext cx="2131636" cy="2306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875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5988" y="542793"/>
            <a:ext cx="2349798" cy="3084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887" y="830314"/>
            <a:ext cx="2965798" cy="25090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760" y="3405809"/>
            <a:ext cx="3547935" cy="3547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0441" y="4177567"/>
            <a:ext cx="2709663" cy="23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1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870" y="132523"/>
            <a:ext cx="3087755" cy="3087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821" y="244337"/>
            <a:ext cx="3787561" cy="2975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875" y="3220278"/>
            <a:ext cx="3333750" cy="3333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382" y="3568756"/>
            <a:ext cx="4426437" cy="298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10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146" y="992842"/>
            <a:ext cx="3648815" cy="178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697" y="557987"/>
            <a:ext cx="3511826" cy="2650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081" y="3476023"/>
            <a:ext cx="3614694" cy="3223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5095" y="3819935"/>
            <a:ext cx="1388992" cy="279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7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8031" y="1438730"/>
            <a:ext cx="3819935" cy="3819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344" y="1794226"/>
            <a:ext cx="3956834" cy="3108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3104" y="2105341"/>
            <a:ext cx="1388992" cy="27978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2562" y="2456145"/>
            <a:ext cx="88678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ru-RU" sz="11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13654" y="2456144"/>
            <a:ext cx="88678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</a:t>
            </a:r>
            <a:endParaRPr lang="ru-RU" sz="11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5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130</Words>
  <Application>Microsoft Office PowerPoint</Application>
  <PresentationFormat>Произвольный</PresentationFormat>
  <Paragraphs>12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Информационные ресурсы: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Бердникова</dc:creator>
  <cp:lastModifiedBy>ACER</cp:lastModifiedBy>
  <cp:revision>22</cp:revision>
  <dcterms:created xsi:type="dcterms:W3CDTF">2016-11-20T16:38:54Z</dcterms:created>
  <dcterms:modified xsi:type="dcterms:W3CDTF">2016-11-28T10:41:32Z</dcterms:modified>
</cp:coreProperties>
</file>