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6" r:id="rId10"/>
    <p:sldId id="269" r:id="rId11"/>
    <p:sldId id="275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«Мой папа — защитник Отечества»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Заключительный этап</a:t>
            </a:r>
          </a:p>
          <a:p>
            <a:pPr>
              <a:buNone/>
            </a:pPr>
            <a:r>
              <a:rPr lang="ru-RU" sz="3600" dirty="0" smtClean="0"/>
              <a:t>-Фотовыставка "Мой </a:t>
            </a:r>
            <a:r>
              <a:rPr lang="ru-RU" sz="3600" b="1" dirty="0" smtClean="0"/>
              <a:t>папа в армии</a:t>
            </a:r>
            <a:r>
              <a:rPr lang="ru-RU" sz="3600" dirty="0" smtClean="0"/>
              <a:t>"</a:t>
            </a:r>
          </a:p>
          <a:p>
            <a:pPr>
              <a:buNone/>
            </a:pPr>
            <a:r>
              <a:rPr lang="ru-RU" sz="3600" dirty="0" smtClean="0"/>
              <a:t>-выставки детских работ;</a:t>
            </a:r>
          </a:p>
          <a:p>
            <a:pPr>
              <a:buNone/>
            </a:pPr>
            <a:r>
              <a:rPr lang="ru-RU" sz="3600" dirty="0" smtClean="0"/>
              <a:t>-пополнение патриотического уголка;</a:t>
            </a:r>
          </a:p>
          <a:p>
            <a:pPr>
              <a:buNone/>
            </a:pPr>
            <a:r>
              <a:rPr lang="ru-RU" sz="3600" dirty="0" smtClean="0"/>
              <a:t>-Изготовление подарка для папы «Галстук»</a:t>
            </a:r>
          </a:p>
          <a:p>
            <a:pPr>
              <a:buNone/>
            </a:pPr>
            <a:r>
              <a:rPr lang="ru-RU" sz="3600" dirty="0" smtClean="0"/>
              <a:t>- Развлечение "Будущие солдаты"</a:t>
            </a:r>
          </a:p>
          <a:p>
            <a:pPr>
              <a:buNone/>
            </a:pP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/>
              <a:t>Работа с родителями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 Консультация «Растим будущих защитников»</a:t>
            </a:r>
          </a:p>
          <a:p>
            <a:pPr>
              <a:buNone/>
            </a:pPr>
            <a:r>
              <a:rPr lang="ru-RU" sz="3200" dirty="0" smtClean="0"/>
              <a:t>• Рекомендации «Роль семьи в патриотическом воспитании ребенка»</a:t>
            </a:r>
          </a:p>
          <a:p>
            <a:pPr>
              <a:buNone/>
            </a:pPr>
            <a:r>
              <a:rPr lang="ru-RU" sz="3200" dirty="0" smtClean="0"/>
              <a:t>• Выставка рисунков «Рисуем вместе с папой»</a:t>
            </a:r>
          </a:p>
          <a:p>
            <a:pPr>
              <a:buNone/>
            </a:pPr>
            <a:r>
              <a:rPr lang="ru-RU" sz="3200" b="1" dirty="0" smtClean="0"/>
              <a:t> 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DCIM\112PHOTO\SAM_33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DCIM\112PHOTO\SAM_3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Света\наличники\56b68dab29e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u="sng" dirty="0" smtClean="0"/>
              <a:t>Вид проекта:</a:t>
            </a:r>
            <a:r>
              <a:rPr lang="ru-RU" sz="2800" dirty="0" smtClean="0"/>
              <a:t> познавательно – игровой.</a:t>
            </a:r>
          </a:p>
          <a:p>
            <a:r>
              <a:rPr lang="ru-RU" sz="2800" u="sng" dirty="0" smtClean="0"/>
              <a:t>По количеству участников </a:t>
            </a:r>
            <a:r>
              <a:rPr lang="ru-RU" sz="2800" dirty="0" smtClean="0"/>
              <a:t>: групповой.</a:t>
            </a:r>
          </a:p>
          <a:p>
            <a:r>
              <a:rPr lang="ru-RU" sz="2800" u="sng" dirty="0" smtClean="0"/>
              <a:t>Продолжительность проекта</a:t>
            </a:r>
            <a:r>
              <a:rPr lang="ru-RU" sz="2800" dirty="0" smtClean="0"/>
              <a:t>: краткосрочный.</a:t>
            </a:r>
          </a:p>
          <a:p>
            <a:r>
              <a:rPr lang="ru-RU" sz="2800" dirty="0" smtClean="0"/>
              <a:t>Участники проекта: Воспитатели, дети, родители</a:t>
            </a:r>
          </a:p>
          <a:p>
            <a:r>
              <a:rPr lang="ru-RU" sz="2800" u="sng" dirty="0" smtClean="0"/>
              <a:t>Возраст детей</a:t>
            </a:r>
            <a:r>
              <a:rPr lang="ru-RU" sz="2800" dirty="0" smtClean="0"/>
              <a:t>: младший дошкольный.</a:t>
            </a:r>
          </a:p>
          <a:p>
            <a:r>
              <a:rPr lang="ru-RU" sz="2800" dirty="0" smtClean="0"/>
              <a:t>Сроки реализации: февраль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u="sng" dirty="0" smtClean="0"/>
              <a:t>Актуальность темы</a:t>
            </a:r>
            <a:r>
              <a:rPr lang="ru-RU" dirty="0" smtClean="0"/>
              <a:t>: проблема нравственно-патриотического воспитания детей дошкольного возраста, является одной из первостепенных для современного общества. Именно с раннего дошкольного возраста нужно формировать у детей патриотические чувства. Таким образом, отсутствие у детей знаний по этой теме, привело нас к выводу, что необходимо познакомить детей с этим праздником, с российской Армией, воспитать чувство патриотизма у детей. Организуя знакомство дошкольников с понятием «защитник Отечества», мы зарождаем в них чувства гордости и любви, ответственности за будущее своего Отечества. Вследствие этого была выбрана данная тема проекта и принято решение в необходимости его реализации. Исходя из вышеизложенного считаю, что решением следующих проблем исходя из возрастной категории является то, что:</a:t>
            </a:r>
          </a:p>
          <a:p>
            <a:pPr>
              <a:buNone/>
            </a:pPr>
            <a:r>
              <a:rPr lang="ru-RU" dirty="0" smtClean="0"/>
              <a:t>- не сформированы представления о том, что Родину надо любит, защищать;</a:t>
            </a:r>
          </a:p>
          <a:p>
            <a:pPr>
              <a:buNone/>
            </a:pPr>
            <a:r>
              <a:rPr lang="ru-RU" dirty="0" smtClean="0"/>
              <a:t>- не сформированы представления о празднике «День защитника Отечества»;</a:t>
            </a:r>
          </a:p>
          <a:p>
            <a:pPr>
              <a:buNone/>
            </a:pPr>
            <a:r>
              <a:rPr lang="ru-RU" dirty="0" smtClean="0"/>
              <a:t>- нет элементарных представлений о папе, как о защитнике Родины.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u="sng" dirty="0" smtClean="0">
                <a:latin typeface="Trebuchet MS" pitchFamily="34" charset="0"/>
              </a:rPr>
              <a:t>Цель</a:t>
            </a:r>
            <a:r>
              <a:rPr lang="ru-RU" sz="3600" dirty="0" smtClean="0">
                <a:latin typeface="Trebuchet MS" pitchFamily="34" charset="0"/>
              </a:rPr>
              <a:t>:</a:t>
            </a:r>
          </a:p>
          <a:p>
            <a:pPr>
              <a:buNone/>
            </a:pPr>
            <a:r>
              <a:rPr lang="ru-RU" sz="3600" dirty="0" smtClean="0">
                <a:latin typeface="Trebuchet MS" pitchFamily="34" charset="0"/>
              </a:rPr>
              <a:t>  Формирование у детей чувства патриотизма, гордости и уважения за Российскую Армию, представления о лучших мужских качествах. Воспитание чувства гордости за своего отца.</a:t>
            </a:r>
            <a:endParaRPr lang="ru-RU" sz="3600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u="sng" dirty="0" smtClean="0"/>
              <a:t>Задачи</a:t>
            </a:r>
            <a:r>
              <a:rPr lang="ru-RU" sz="2800" dirty="0" smtClean="0"/>
              <a:t>:</a:t>
            </a:r>
          </a:p>
          <a:p>
            <a:pPr>
              <a:buNone/>
            </a:pPr>
            <a:r>
              <a:rPr lang="ru-RU" sz="2800" dirty="0" smtClean="0"/>
              <a:t>• Познакомить детей с различными видами войск.</a:t>
            </a:r>
          </a:p>
          <a:p>
            <a:pPr>
              <a:buNone/>
            </a:pPr>
            <a:r>
              <a:rPr lang="ru-RU" sz="2800" dirty="0" smtClean="0"/>
              <a:t>• Расширить знания о защитниках Родины.</a:t>
            </a:r>
          </a:p>
          <a:p>
            <a:pPr>
              <a:buNone/>
            </a:pPr>
            <a:r>
              <a:rPr lang="ru-RU" sz="2800" dirty="0" smtClean="0"/>
              <a:t>• Формировать </a:t>
            </a:r>
            <a:r>
              <a:rPr lang="ru-RU" sz="2800" dirty="0" err="1" smtClean="0"/>
              <a:t>гендерную</a:t>
            </a:r>
            <a:r>
              <a:rPr lang="ru-RU" sz="2800" dirty="0" smtClean="0"/>
              <a:t> принадлежность.</a:t>
            </a:r>
          </a:p>
          <a:p>
            <a:pPr>
              <a:buNone/>
            </a:pPr>
            <a:r>
              <a:rPr lang="ru-RU" sz="2800" dirty="0" smtClean="0"/>
              <a:t>• Развивать коммуникативные навыки.</a:t>
            </a:r>
          </a:p>
          <a:p>
            <a:pPr>
              <a:buNone/>
            </a:pPr>
            <a:r>
              <a:rPr lang="ru-RU" sz="2800" dirty="0" smtClean="0"/>
              <a:t>• Вызвать желание быть похожими на смелых и сильных воинов, на своих пап.</a:t>
            </a:r>
          </a:p>
          <a:p>
            <a:pPr>
              <a:buNone/>
            </a:pPr>
            <a:r>
              <a:rPr lang="ru-RU" sz="2800" dirty="0" smtClean="0"/>
              <a:t>• Воспитывать любовь к Родине, к ее защитникам.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atin typeface="Trebuchet MS" pitchFamily="34" charset="0"/>
              </a:rPr>
              <a:t>Предполагаемый результат:</a:t>
            </a:r>
            <a:endParaRPr lang="ru-RU" sz="2800" dirty="0" smtClean="0">
              <a:latin typeface="Trebuchet MS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Trebuchet MS" pitchFamily="34" charset="0"/>
              </a:rPr>
              <a:t>• </a:t>
            </a:r>
            <a:r>
              <a:rPr lang="ru-RU" sz="2800" dirty="0" err="1" smtClean="0">
                <a:latin typeface="Trebuchet MS" pitchFamily="34" charset="0"/>
              </a:rPr>
              <a:t>Сформированность</a:t>
            </a:r>
            <a:r>
              <a:rPr lang="ru-RU" sz="2800" dirty="0" smtClean="0">
                <a:latin typeface="Trebuchet MS" pitchFamily="34" charset="0"/>
              </a:rPr>
              <a:t> у детей знаний о защитниках Российской Армии, видах военной техники.</a:t>
            </a:r>
          </a:p>
          <a:p>
            <a:pPr>
              <a:buNone/>
            </a:pPr>
            <a:r>
              <a:rPr lang="ru-RU" sz="2800" dirty="0" smtClean="0">
                <a:latin typeface="Trebuchet MS" pitchFamily="34" charset="0"/>
              </a:rPr>
              <a:t>• Уважительное отношение к Российской Армии.</a:t>
            </a:r>
          </a:p>
          <a:p>
            <a:pPr>
              <a:buNone/>
            </a:pPr>
            <a:r>
              <a:rPr lang="ru-RU" sz="2800" dirty="0" smtClean="0">
                <a:latin typeface="Trebuchet MS" pitchFamily="34" charset="0"/>
              </a:rPr>
              <a:t>• Идентификация </a:t>
            </a:r>
            <a:r>
              <a:rPr lang="ru-RU" sz="2800" dirty="0" err="1" smtClean="0">
                <a:latin typeface="Trebuchet MS" pitchFamily="34" charset="0"/>
              </a:rPr>
              <a:t>гендерной</a:t>
            </a:r>
            <a:r>
              <a:rPr lang="ru-RU" sz="2800" dirty="0" smtClean="0">
                <a:latin typeface="Trebuchet MS" pitchFamily="34" charset="0"/>
              </a:rPr>
              <a:t> принадлежности у воспитанников.</a:t>
            </a:r>
          </a:p>
          <a:p>
            <a:pPr>
              <a:buNone/>
            </a:pPr>
            <a:r>
              <a:rPr lang="ru-RU" sz="2800" dirty="0" smtClean="0">
                <a:latin typeface="Trebuchet MS" pitchFamily="34" charset="0"/>
              </a:rPr>
              <a:t>• Стремление к совершенствованию своих физических качеств (быстрота, ловкость)</a:t>
            </a:r>
          </a:p>
          <a:p>
            <a:pPr>
              <a:buNone/>
            </a:pPr>
            <a:r>
              <a:rPr lang="ru-RU" sz="2800" dirty="0" smtClean="0">
                <a:latin typeface="Trebuchet MS" pitchFamily="34" charset="0"/>
              </a:rPr>
              <a:t>• Желание у мальчиков в будущем стать защитником Отечества.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/>
              <a:t>Этапы проекта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Организационный.</a:t>
            </a:r>
          </a:p>
          <a:p>
            <a:pPr>
              <a:buNone/>
            </a:pPr>
            <a:r>
              <a:rPr lang="ru-RU" dirty="0" smtClean="0"/>
              <a:t>1. Донести до участников проекта важность данной проблемы.</a:t>
            </a:r>
          </a:p>
          <a:p>
            <a:pPr>
              <a:buNone/>
            </a:pPr>
            <a:r>
              <a:rPr lang="ru-RU" dirty="0" smtClean="0"/>
              <a:t>2. Подобрать методическую литературу, иллюстрированный материал, книги для детей.</a:t>
            </a:r>
          </a:p>
          <a:p>
            <a:pPr>
              <a:buNone/>
            </a:pPr>
            <a:r>
              <a:rPr lang="ru-RU" dirty="0" smtClean="0"/>
              <a:t>3. Подобрать игрушки, атрибуты для игровой деятельности.</a:t>
            </a:r>
          </a:p>
          <a:p>
            <a:pPr>
              <a:buNone/>
            </a:pPr>
            <a:r>
              <a:rPr lang="ru-RU" dirty="0" smtClean="0"/>
              <a:t>4. Подобрать материал для продуктивной деятельности.</a:t>
            </a:r>
          </a:p>
          <a:p>
            <a:pPr>
              <a:buNone/>
            </a:pPr>
            <a:r>
              <a:rPr lang="ru-RU" dirty="0" smtClean="0"/>
              <a:t>5. Вызывать положительный отклик родителей на существующую проблему.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Основной этап</a:t>
            </a:r>
          </a:p>
          <a:p>
            <a:pPr>
              <a:buNone/>
            </a:pPr>
            <a:r>
              <a:rPr lang="ru-RU" sz="2800" u="sng" dirty="0" smtClean="0"/>
              <a:t>1 Беседы на тему</a:t>
            </a:r>
            <a:r>
              <a:rPr lang="ru-RU" sz="2800" dirty="0" smtClean="0"/>
              <a:t>: "Кем был </a:t>
            </a:r>
            <a:r>
              <a:rPr lang="ru-RU" sz="2800" b="1" dirty="0" smtClean="0"/>
              <a:t>папа в армии</a:t>
            </a:r>
            <a:r>
              <a:rPr lang="ru-RU" sz="2800" dirty="0" smtClean="0"/>
              <a:t>", "Почему надо служить в </a:t>
            </a:r>
            <a:r>
              <a:rPr lang="ru-RU" sz="2800" b="1" dirty="0" smtClean="0"/>
              <a:t>армии</a:t>
            </a:r>
            <a:r>
              <a:rPr lang="ru-RU" sz="2800" dirty="0" smtClean="0"/>
              <a:t>«, «Мой папочка», «Что полезно для здоровья солдата»</a:t>
            </a:r>
          </a:p>
          <a:p>
            <a:pPr>
              <a:buNone/>
            </a:pPr>
            <a:r>
              <a:rPr lang="ru-RU" sz="2800" dirty="0" smtClean="0"/>
              <a:t>2 Чтение художественной </a:t>
            </a:r>
            <a:r>
              <a:rPr lang="ru-RU" sz="2800" u="sng" dirty="0" smtClean="0"/>
              <a:t>литературы</a:t>
            </a:r>
            <a:r>
              <a:rPr lang="ru-RU" sz="2800" dirty="0" smtClean="0"/>
              <a:t>: А. </a:t>
            </a:r>
            <a:r>
              <a:rPr lang="ru-RU" sz="2800" dirty="0" err="1" smtClean="0"/>
              <a:t>Барто</a:t>
            </a:r>
            <a:r>
              <a:rPr lang="ru-RU" sz="2800" dirty="0" smtClean="0"/>
              <a:t> "На заставе", С. Маршак "Мы военные", С. </a:t>
            </a:r>
            <a:r>
              <a:rPr lang="ru-RU" sz="2800" dirty="0" err="1" smtClean="0"/>
              <a:t>Баруздин</a:t>
            </a:r>
            <a:r>
              <a:rPr lang="ru-RU" sz="2800" dirty="0" smtClean="0"/>
              <a:t> "Шел солдат по городу«</a:t>
            </a:r>
          </a:p>
          <a:p>
            <a:pPr>
              <a:buNone/>
            </a:pPr>
            <a:r>
              <a:rPr lang="ru-RU" sz="2800" dirty="0" smtClean="0"/>
              <a:t>3 Пальчиковые гимнастики по теме.</a:t>
            </a:r>
          </a:p>
          <a:p>
            <a:pPr>
              <a:buNone/>
            </a:pPr>
            <a:r>
              <a:rPr lang="ru-RU" sz="2800" dirty="0" smtClean="0"/>
              <a:t>4 Прослушивание песен «Буду военным», «У солдата выходной», «Первым делом самолеты».</a:t>
            </a:r>
          </a:p>
          <a:p>
            <a:pPr>
              <a:buNone/>
            </a:pPr>
            <a:r>
              <a:rPr lang="ru-RU" sz="2800" dirty="0" smtClean="0"/>
              <a:t>5 Сюжетно-ролевые игры «Моряки», «Защитники Отечества», «Пограничники».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6 Рассматривание альбома о военных, картинок с разными родами войск, книг об армии.</a:t>
            </a:r>
          </a:p>
          <a:p>
            <a:pPr>
              <a:buNone/>
            </a:pPr>
            <a:r>
              <a:rPr lang="ru-RU" dirty="0" smtClean="0"/>
              <a:t>7  Использование различных материалов для продуктивной деятельности детей: трафареты – транспорт (водный, наземный, воздушный, раскраски - военные машины (танк, самолет, корабль).</a:t>
            </a:r>
          </a:p>
          <a:p>
            <a:pPr>
              <a:buNone/>
            </a:pPr>
            <a:r>
              <a:rPr lang="ru-RU" dirty="0" smtClean="0"/>
              <a:t>8 Просмотр презентации «Наша Армия сильная, сильная».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391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«Мой папа — защитник Отечества»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«Мой папа — защитник Отечества» </dc:title>
  <dc:creator>1</dc:creator>
  <cp:lastModifiedBy>Пользователь Windows</cp:lastModifiedBy>
  <cp:revision>14</cp:revision>
  <dcterms:created xsi:type="dcterms:W3CDTF">2017-02-22T08:28:11Z</dcterms:created>
  <dcterms:modified xsi:type="dcterms:W3CDTF">2019-10-30T13:45:40Z</dcterms:modified>
</cp:coreProperties>
</file>