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63" r:id="rId17"/>
    <p:sldId id="271" r:id="rId18"/>
    <p:sldId id="273" r:id="rId19"/>
    <p:sldId id="276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40" autoAdjust="0"/>
  </p:normalViewPr>
  <p:slideViewPr>
    <p:cSldViewPr>
      <p:cViewPr varScale="1"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FFC78F-8EAA-4614-A8C5-2E84057CAD3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2DAB8C-3A84-4862-9D87-73B905540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FC78F-8EAA-4614-A8C5-2E84057CAD3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DAB8C-3A84-4862-9D87-73B905540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FC78F-8EAA-4614-A8C5-2E84057CAD3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DAB8C-3A84-4862-9D87-73B905540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FC78F-8EAA-4614-A8C5-2E84057CAD3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DAB8C-3A84-4862-9D87-73B905540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FC78F-8EAA-4614-A8C5-2E84057CAD3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DAB8C-3A84-4862-9D87-73B905540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FC78F-8EAA-4614-A8C5-2E84057CAD3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DAB8C-3A84-4862-9D87-73B905540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FC78F-8EAA-4614-A8C5-2E84057CAD3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DAB8C-3A84-4862-9D87-73B905540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FC78F-8EAA-4614-A8C5-2E84057CAD3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DAB8C-3A84-4862-9D87-73B905540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FC78F-8EAA-4614-A8C5-2E84057CAD3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DAB8C-3A84-4862-9D87-73B905540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FFC78F-8EAA-4614-A8C5-2E84057CAD3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DAB8C-3A84-4862-9D87-73B905540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FFC78F-8EAA-4614-A8C5-2E84057CAD3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2DAB8C-3A84-4862-9D87-73B905540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FFC78F-8EAA-4614-A8C5-2E84057CAD3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2DAB8C-3A84-4862-9D87-73B905540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43852" cy="364333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Синквейн как эффективный метод речевого развития дошкольников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143380"/>
            <a:ext cx="7772400" cy="11997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– логопед: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Михайлова Н.Ю.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CI10042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85720" y="214290"/>
            <a:ext cx="4211614" cy="6007100"/>
          </a:xfrm>
        </p:spPr>
      </p:pic>
      <p:pic>
        <p:nvPicPr>
          <p:cNvPr id="7" name="Содержимое 6" descr="CCI10042019_0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-57007"/>
            <a:ext cx="4214842" cy="6011705"/>
          </a:xfrm>
        </p:spPr>
      </p:pic>
      <p:pic>
        <p:nvPicPr>
          <p:cNvPr id="5" name="Содержимое 6" descr="CCI10042019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60501"/>
            <a:ext cx="4214842" cy="6011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CI10042019_0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0" y="285728"/>
            <a:ext cx="4211614" cy="6007100"/>
          </a:xfrm>
        </p:spPr>
      </p:pic>
      <p:pic>
        <p:nvPicPr>
          <p:cNvPr id="6" name="Содержимое 5" descr="CCI10042019_0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85728"/>
            <a:ext cx="4211614" cy="57213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CI10042019_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428596" y="428604"/>
            <a:ext cx="3961202" cy="5649934"/>
          </a:xfrm>
        </p:spPr>
      </p:pic>
      <p:pic>
        <p:nvPicPr>
          <p:cNvPr id="6" name="Содержимое 5" descr="CCI10042019_0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428604"/>
            <a:ext cx="3911117" cy="5578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CI10042019_0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642910" y="357166"/>
            <a:ext cx="4061374" cy="5792810"/>
          </a:xfrm>
        </p:spPr>
      </p:pic>
      <p:pic>
        <p:nvPicPr>
          <p:cNvPr id="6" name="Содержимое 5" descr="CCI10042019_0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28604"/>
            <a:ext cx="3961202" cy="56499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0"/>
            <a:ext cx="8258204" cy="60072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endParaRPr lang="ru-RU" sz="9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16b1b3665f58b02bc6082b4051ed4c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500174"/>
            <a:ext cx="5924136" cy="44382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Знакомство с алгоритмом составления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переводе с французского «пять строк».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строка – существительное, отражающее главную идею (слово-предмет);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Вторая строка - два слова, прилагательные, описывающие основную мысль (слова-признаки);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Третья строка- три слова, глаголы, описывающие действия в рамках темы (слова-действия);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Четвертая строка – фраза, показывающая отношение к теме;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Пятая строка - слова, связанные с первым, отражающие сущность темы.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Синквейн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579300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endParaRPr lang="ru-RU" sz="9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Практический этап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14290"/>
            <a:ext cx="7437995" cy="5578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Использование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логопедической работе позволяет в доступной и интересной для детей форме актуализировать их словарь и отрабатывать навыки краткого формулирования своих высказываний.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1428736"/>
            <a:ext cx="8229600" cy="45259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ФГОС ДО выделена как самостоятельная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образовательнная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область «Речевое развитие», включающая в себя обогащение активного словаря, развития связной грамматически правильной диалогической и монологической речи дошкольников.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 из важных условий такой речи – богатый словарный запас.  Составление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детьми помогает быстро получить результат.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3978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Т. Ю.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Бардышева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Е. Н.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Моносова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«Логопедические задания для детей 6-7 лет.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9188" y="1"/>
            <a:ext cx="9183188" cy="6958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времени: краткосрочный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числу участников: групповой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(группа для детей с нарушениями речи 6-7 лет)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1. Изучение литературы по теме проекта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2.Разработка плана проекта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3.Реализация проекта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Краткое содержание проекта: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000108"/>
            <a:ext cx="8158162" cy="507209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Познакомить с понятиями «Слово», «Слово-предмет», «Слово-действие», «Слова-признаки»;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Формировать понятия о словах, обозначающих одушевленные или неодушевленные предметы;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Формировать умения  понимать и употреблять слова-предметы, слова –действия и слова признаки, систематизировать их;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4.Расширять и обогащать словарь детей;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5.Дифференцировать понятия «слово» и «предложение»;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6.Формировать умение составлять и анализировать предложения из двух слов, из трех слов с прямым дополнением, простое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распространеннное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предложение по модели;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7. Формировать умение придумывать слова-ассоциации.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8.Развивать внимание, память, мышление.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868346"/>
          </a:xfrm>
        </p:spPr>
        <p:txBody>
          <a:bodyPr>
            <a:normAutofit/>
          </a:bodyPr>
          <a:lstStyle/>
          <a:p>
            <a:r>
              <a:rPr lang="ru-RU" sz="2500" b="0" dirty="0" smtClean="0">
                <a:effectLst/>
                <a:latin typeface="Times New Roman" pitchFamily="18" charset="0"/>
                <a:cs typeface="Times New Roman" pitchFamily="18" charset="0"/>
              </a:rPr>
              <a:t>Цель проекта: научить детей составлять </a:t>
            </a:r>
            <a:r>
              <a:rPr lang="ru-RU" sz="2500" b="0" dirty="0" err="1" smtClean="0">
                <a:effectLst/>
                <a:latin typeface="Times New Roman" pitchFamily="18" charset="0"/>
                <a:cs typeface="Times New Roman" pitchFamily="18" charset="0"/>
              </a:rPr>
              <a:t>синквейны</a:t>
            </a:r>
            <a:endParaRPr lang="ru-RU" sz="25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7166"/>
            <a:ext cx="8501122" cy="6500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pPr algn="ctr">
              <a:buNone/>
            </a:pPr>
            <a:endParaRPr lang="ru-RU" sz="9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1.Познакомить с понятием «Синквейн»;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2.Обучение составлению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3. Творческий отчет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План реализации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1. Подготовительный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2.Основной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3.Практический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Этапы проекта: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7972452" cy="557868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6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326</TotalTime>
  <Words>372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Синквейн как эффективный метод речевого развития дошкольников</vt:lpstr>
      <vt:lpstr>Актуальность:</vt:lpstr>
      <vt:lpstr>Тип проекта:</vt:lpstr>
      <vt:lpstr>Краткое содержание проекта:</vt:lpstr>
      <vt:lpstr>Цель проекта: научить детей составлять синквейны</vt:lpstr>
      <vt:lpstr>Презентация PowerPoint</vt:lpstr>
      <vt:lpstr>План реализации синквейна:</vt:lpstr>
      <vt:lpstr>Этапы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Знакомство с алгоритмом составления синквейна</vt:lpstr>
      <vt:lpstr>Синквейн </vt:lpstr>
      <vt:lpstr>Презентация PowerPoint</vt:lpstr>
      <vt:lpstr>Презентация PowerPoint</vt:lpstr>
      <vt:lpstr>Вывод:</vt:lpstr>
      <vt:lpstr>Используемая литература: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синквейн-эффективный метод речевого развития дошкольников</dc:title>
  <dc:creator>user</dc:creator>
  <cp:lastModifiedBy>Натуля</cp:lastModifiedBy>
  <cp:revision>8</cp:revision>
  <dcterms:created xsi:type="dcterms:W3CDTF">2019-04-10T17:31:04Z</dcterms:created>
  <dcterms:modified xsi:type="dcterms:W3CDTF">2020-11-03T16:05:49Z</dcterms:modified>
</cp:coreProperties>
</file>