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64" r:id="rId6"/>
    <p:sldId id="265" r:id="rId7"/>
    <p:sldId id="266" r:id="rId8"/>
    <p:sldId id="259" r:id="rId9"/>
    <p:sldId id="260" r:id="rId10"/>
    <p:sldId id="261" r:id="rId11"/>
    <p:sldId id="262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95313"/>
            <a:ext cx="3816424" cy="4129831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ПРОЕКТ «Огород на окне»</a:t>
            </a:r>
            <a:endParaRPr lang="ru-RU" sz="66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206346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238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01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920880" cy="1477968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ЭТАП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ОСНОВНОЙ: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в образовательный процесс эффективных методов и приёмов по расширению знаний дошкольников об уходе за растениями в комнатных условиях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 descr="C:\Users\user\Desktop\20190405_1749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76872"/>
            <a:ext cx="5409637" cy="405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8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36904" cy="936104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 – заключительный.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Проводили анализ и обобщение результатов, полученных в процессе исследовательской деятельности детей. </a:t>
            </a:r>
            <a:endParaRPr lang="ru-RU" dirty="0"/>
          </a:p>
        </p:txBody>
      </p:sp>
      <p:pic>
        <p:nvPicPr>
          <p:cNvPr id="1026" name="Picture 2" descr="C:\Users\user\Desktop\20190408_0726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7025" y="2659399"/>
            <a:ext cx="4212340" cy="315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20190408_0726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195" y="2276872"/>
            <a:ext cx="4569024" cy="342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91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80920" cy="64807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Итоги проекта: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1.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Оформили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выставку рисунков , где дети представили на обозрение родителей свои рисунки, подготовили и рассказали рассказ о том, как они вырастили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овощи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своем подоконнике в группе.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2.Вели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наблюдений за ростом растений. Лучок мы добавляли в к себе в меню.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Родители изготовили домик, колодец, купили фигурки и садовый инвентарь.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042416" y="3356992"/>
            <a:ext cx="3419856" cy="24494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645152" y="3428999"/>
            <a:ext cx="3419856" cy="23774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ownloads\P90409-1448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620" y="2924944"/>
            <a:ext cx="3984404" cy="298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P90409-1447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24944"/>
            <a:ext cx="320435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836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27664"/>
            <a:ext cx="8136904" cy="456157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Заканчивается  зима. Солнышко с  каждым днём всё  выше и выше, а день всё  длиннее и теплее. Пришло время посадок. Огород на подоконнике в детском саду является очень приятным занятием, особенно зимой и весной, когда хочется не только отведать свежие дары природы, но и посмотреть на цвета зелени или помидоров. Но нет ничего приятнее, когда первая весенняя зелень поспевает прямо у тебя на подоконнике. Это могут быть лук, петрушка, укроп, и даже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одуванчик!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Огород на подоконнике - отличный способ развеять сезонную тоску по природным цветам и теплу.  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представления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о том, как ухаживать за растениями в комнатных условиях,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обобщить представления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 необходимости света, тепла, влаги почвы для роста растений,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познавательные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способности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9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7"/>
            <a:ext cx="7356561" cy="439248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 ПРОЕКТЕ: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познавательно-исследовательский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дети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подготовительной группы, родители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воспитанников, воспитатели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проекта: краткосрочный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 игровая, познавательная, продуктивная, работа с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родителями.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1258645" y="5787613"/>
            <a:ext cx="6637467" cy="377691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048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3"/>
            <a:ext cx="7992888" cy="1800199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Обобщить и расширить знания дошкольников о том, как ухаживать за растениями в комнатных условиях; сделать проект сотворчеством воспитателей, детей и родителей.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348880"/>
            <a:ext cx="8208911" cy="410445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</a:p>
          <a:p>
            <a:pPr marL="342900" indent="-342900">
              <a:buFontTx/>
              <a:buChar char="-"/>
            </a:pP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расширению познания детей об уходе за растениями в комнатных условиях. </a:t>
            </a:r>
            <a:endParaRPr lang="ru-RU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Обобщать 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детей о необходимости света, тепла, влаги, почвы для роста растений. Подвести детей к мысли о взаимосвязи природы и человека. </a:t>
            </a:r>
            <a:endParaRPr lang="ru-RU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познавательных, исследовательских способностей детей. </a:t>
            </a:r>
            <a:endParaRPr lang="ru-RU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бережное отношение к своему труду, и труду взрослых и детей. </a:t>
            </a:r>
            <a:endParaRPr lang="ru-RU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общности детей в группе и навыки сотрудничества.</a:t>
            </a:r>
          </a:p>
        </p:txBody>
      </p:sp>
    </p:spTree>
    <p:extLst>
      <p:ext uri="{BB962C8B-B14F-4D97-AF65-F5344CB8AC3E}">
        <p14:creationId xmlns:p14="http://schemas.microsoft.com/office/powerpoint/2010/main" val="384085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115212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ПЕРЕЦ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\Desktop\20190405_1756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60786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154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10801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ЦВЕТЫ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user\Desktop\20190405_1756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503746" cy="412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77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564904"/>
            <a:ext cx="3280210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ПОМИДОР,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ЛУК ЗЕЛЕНЫЙ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user\Desktop\20190405_1755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8623" y="1578902"/>
            <a:ext cx="5361461" cy="402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371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992888" cy="140596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РЕЗУЛЬТАТЫ: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Дети научатся ухаживать за растениями и познакомятся с условиями их содержания, будут учиться подмечать красоту растительного мира. 2.У детей сформируются знания о росте растений в комнатных условиях.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04864"/>
            <a:ext cx="5582799" cy="4187100"/>
          </a:xfrm>
        </p:spPr>
      </p:pic>
    </p:spTree>
    <p:extLst>
      <p:ext uri="{BB962C8B-B14F-4D97-AF65-F5344CB8AC3E}">
        <p14:creationId xmlns:p14="http://schemas.microsoft.com/office/powerpoint/2010/main" val="308430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27664"/>
            <a:ext cx="8064896" cy="1321216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ЭТАП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ПОДГОТОВИТЕЛЬНЫЙ: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   Подбор художественной литературы: стихи, загадки, пословицы, поговорки, рассказы, сказки про овощи, экологические сказки. 2. Подбор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наглядного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 по теме проекта. 3.  Беседа с родителями «Участвуем в проекте «Огород на окне». 4.  Разбивка огорода на окне.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324100"/>
            <a:ext cx="5976664" cy="3985220"/>
          </a:xfrm>
        </p:spPr>
      </p:pic>
    </p:spTree>
    <p:extLst>
      <p:ext uri="{BB962C8B-B14F-4D97-AF65-F5344CB8AC3E}">
        <p14:creationId xmlns:p14="http://schemas.microsoft.com/office/powerpoint/2010/main" val="388273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35</TotalTime>
  <Words>132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Остин</vt:lpstr>
      <vt:lpstr>ПРОЕКТ «Огород на окне»</vt:lpstr>
      <vt:lpstr> АКТУАЛЬНОСТЬ. Заканчивается  зима. Солнышко с  каждым днём всё  выше и выше, а день всё  длиннее и теплее. Пришло время посадок. Огород на подоконнике в детском саду является очень приятным занятием, особенно зимой и весной, когда хочется не только отведать свежие дары природы, но и посмотреть на цвета зелени или помидоров. Но нет ничего приятнее, когда первая весенняя зелень поспевает прямо у тебя на подоконнике. Это могут быть лук, петрушка, укроп, и даже одуванчик! Огород на подоконнике - отличный способ развеять сезонную тоску по природным цветам и теплу.  Расширить представления детей о том, как ухаживать за растениями в комнатных условиях, обобщить представления о необходимости света, тепла, влаги почвы для роста растений, развить познавательные и творческие способности детей. </vt:lpstr>
      <vt:lpstr>      О ПРОЕКТЕ:  Тип проекта: познавательно-исследовательский  Участники проекта: дети подготовительной группы, родители воспитанников, воспитатели группы  Срок реализации проекта: краткосрочный  Формы работы: игровая, познавательная, продуктивная, работа с родителями.</vt:lpstr>
      <vt:lpstr>ЦЕЛЬ ПРОЕКТА:  Обобщить и расширить знания дошкольников о том, как ухаживать за растениями в комнатных условиях; сделать проект сотворчеством воспитателей, детей и родителей.</vt:lpstr>
      <vt:lpstr>ПЕРЕЦ</vt:lpstr>
      <vt:lpstr>ЦВЕТЫ</vt:lpstr>
      <vt:lpstr>ПОМИДОР, ЛУК ЗЕЛЕНЫЙ </vt:lpstr>
      <vt:lpstr>ОЖИДАЕМЫЕ РЕЗУЛЬТАТЫ: 1. Дети научатся ухаживать за растениями и познакомятся с условиями их содержания, будут учиться подмечать красоту растительного мира. 2.У детей сформируются знания о росте растений в комнатных условиях.</vt:lpstr>
      <vt:lpstr>I ЭТАП – ПОДГОТОВИТЕЛЬНЫЙ:  1.    Подбор художественной литературы: стихи, загадки, пословицы, поговорки, рассказы, сказки про овощи, экологические сказки. 2. Подбор наглядного материала по теме проекта. 3.  Беседа с родителями «Участвуем в проекте «Огород на окне». 4.  Разбивка огорода на окне.</vt:lpstr>
      <vt:lpstr>II ЭТАП – ОСНОВНОЙ:  Внедрение в образовательный процесс эффективных методов и приёмов по расширению знаний дошкольников об уходе за растениями в комнатных условиях.</vt:lpstr>
      <vt:lpstr>3 ЭТАП – заключительный. Проводили анализ и обобщение результатов, полученных в процессе исследовательской деятельности детей. </vt:lpstr>
      <vt:lpstr>Итоги проекта:  1. Оформили выставку рисунков , где дети представили на обозрение родителей свои рисунки, подготовили и рассказали рассказ о том, как они вырастили овощи на своем подоконнике в группе.  2.Вели журнал наблюдений за ростом растений. Лучок мы добавляли в к себе в меню.  3. Родители изготовили домик, колодец, купили фигурки и садовый инвентарь.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«Огород на окне»</dc:title>
  <dc:creator>user</dc:creator>
  <cp:lastModifiedBy>user</cp:lastModifiedBy>
  <cp:revision>8</cp:revision>
  <dcterms:created xsi:type="dcterms:W3CDTF">2019-04-01T11:35:04Z</dcterms:created>
  <dcterms:modified xsi:type="dcterms:W3CDTF">2019-04-11T10:37:23Z</dcterms:modified>
</cp:coreProperties>
</file>