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57" r:id="rId5"/>
    <p:sldId id="263" r:id="rId6"/>
    <p:sldId id="264" r:id="rId7"/>
    <p:sldId id="265" r:id="rId8"/>
    <p:sldId id="266" r:id="rId9"/>
    <p:sldId id="267" r:id="rId10"/>
    <p:sldId id="268" r:id="rId11"/>
    <p:sldId id="258" r:id="rId12"/>
    <p:sldId id="259" r:id="rId13"/>
    <p:sldId id="261" r:id="rId14"/>
    <p:sldId id="269" r:id="rId15"/>
    <p:sldId id="260" r:id="rId16"/>
    <p:sldId id="270" r:id="rId17"/>
    <p:sldId id="271" r:id="rId18"/>
    <p:sldId id="272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982526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1285860"/>
            <a:ext cx="6572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Маленькие герои большой войны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786322"/>
            <a:ext cx="30003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Разработчик: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Горохова А.В.</a:t>
            </a:r>
          </a:p>
          <a:p>
            <a:pPr algn="just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МБ ДОУ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ДС «Колокольчик» </a:t>
            </a: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Волгодонска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6be1539bee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28794" y="357166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Чтение рассказов, стихотворений «Воспоминания детей о войне»</a:t>
            </a:r>
            <a:endParaRPr lang="ru-RU" sz="2400" b="1" dirty="0"/>
          </a:p>
        </p:txBody>
      </p:sp>
      <p:pic>
        <p:nvPicPr>
          <p:cNvPr id="7" name="Рисунок 6" descr="IMG_20160427_1209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786190"/>
            <a:ext cx="4714908" cy="278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60427_1211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285860"/>
            <a:ext cx="3143258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60427_121400.jpg"/>
          <p:cNvPicPr>
            <a:picLocks noChangeAspect="1"/>
          </p:cNvPicPr>
          <p:nvPr/>
        </p:nvPicPr>
        <p:blipFill>
          <a:blip r:embed="rId5" cstate="print"/>
          <a:srcRect l="13889" r="22222"/>
          <a:stretch>
            <a:fillRect/>
          </a:stretch>
        </p:blipFill>
        <p:spPr>
          <a:xfrm>
            <a:off x="571472" y="1214422"/>
            <a:ext cx="4429156" cy="250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be1539bee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28794" y="285728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Исследовательская работа родителей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160427_115640.jpg"/>
          <p:cNvPicPr>
            <a:picLocks noChangeAspect="1"/>
          </p:cNvPicPr>
          <p:nvPr/>
        </p:nvPicPr>
        <p:blipFill>
          <a:blip r:embed="rId3" cstate="print"/>
          <a:srcRect l="12578" r="19782"/>
          <a:stretch>
            <a:fillRect/>
          </a:stretch>
        </p:blipFill>
        <p:spPr>
          <a:xfrm rot="6219546">
            <a:off x="4443265" y="2268067"/>
            <a:ext cx="5356257" cy="2795743"/>
          </a:xfrm>
          <a:prstGeom prst="rect">
            <a:avLst/>
          </a:prstGeom>
        </p:spPr>
      </p:pic>
      <p:pic>
        <p:nvPicPr>
          <p:cNvPr id="7" name="Рисунок 6" descr="IMG_20160427_115649.jpg"/>
          <p:cNvPicPr>
            <a:picLocks noChangeAspect="1"/>
          </p:cNvPicPr>
          <p:nvPr/>
        </p:nvPicPr>
        <p:blipFill>
          <a:blip r:embed="rId4" cstate="print"/>
          <a:srcRect l="12500" r="10937"/>
          <a:stretch>
            <a:fillRect/>
          </a:stretch>
        </p:blipFill>
        <p:spPr>
          <a:xfrm rot="5400000">
            <a:off x="1928794" y="1928802"/>
            <a:ext cx="5286412" cy="3000396"/>
          </a:xfrm>
          <a:prstGeom prst="rect">
            <a:avLst/>
          </a:prstGeom>
        </p:spPr>
      </p:pic>
      <p:pic>
        <p:nvPicPr>
          <p:cNvPr id="8" name="Рисунок 7" descr="IMG_20160427_115702.jpg"/>
          <p:cNvPicPr>
            <a:picLocks noChangeAspect="1"/>
          </p:cNvPicPr>
          <p:nvPr/>
        </p:nvPicPr>
        <p:blipFill>
          <a:blip r:embed="rId5" cstate="print"/>
          <a:srcRect l="7020" r="9683"/>
          <a:stretch>
            <a:fillRect/>
          </a:stretch>
        </p:blipFill>
        <p:spPr>
          <a:xfrm rot="4014402">
            <a:off x="-406798" y="2434161"/>
            <a:ext cx="5243407" cy="28906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be1539bee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14546" y="357166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Познавательный досуг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160422_110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857250"/>
            <a:ext cx="3857652" cy="235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60422_1119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429000"/>
            <a:ext cx="578647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60422_1110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143248"/>
            <a:ext cx="257176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60422_1113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785794"/>
            <a:ext cx="471490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be1539bee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28794" y="285728"/>
            <a:ext cx="6477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Просмотр документального фильма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«На войне маленьких не бывает»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160427_115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71546"/>
            <a:ext cx="4572032" cy="3571882"/>
          </a:xfrm>
          <a:prstGeom prst="rect">
            <a:avLst/>
          </a:prstGeom>
        </p:spPr>
      </p:pic>
      <p:pic>
        <p:nvPicPr>
          <p:cNvPr id="7" name="Рисунок 6" descr="IMG_20160427_115045.jpg"/>
          <p:cNvPicPr>
            <a:picLocks noChangeAspect="1"/>
          </p:cNvPicPr>
          <p:nvPr/>
        </p:nvPicPr>
        <p:blipFill>
          <a:blip r:embed="rId4" cstate="print"/>
          <a:srcRect l="18667"/>
          <a:stretch>
            <a:fillRect/>
          </a:stretch>
        </p:blipFill>
        <p:spPr>
          <a:xfrm>
            <a:off x="4572000" y="3214686"/>
            <a:ext cx="4357718" cy="34290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6be1539bee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00166" y="1000108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Выставка рисунков «Война глазами детей»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160427_120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214554"/>
            <a:ext cx="5929354" cy="37861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be1539bee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71736" y="285728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Выставка рисунков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160426_115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71546"/>
            <a:ext cx="464347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60426_1155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44" y="2786058"/>
            <a:ext cx="442915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0427_120311.jpg"/>
          <p:cNvPicPr>
            <a:picLocks noChangeAspect="1"/>
          </p:cNvPicPr>
          <p:nvPr/>
        </p:nvPicPr>
        <p:blipFill>
          <a:blip r:embed="rId2" cstate="print"/>
          <a:srcRect l="117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Возложение цветов к обелиску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357298"/>
            <a:ext cx="6143636" cy="5500702"/>
          </a:xfrm>
        </p:spPr>
      </p:pic>
      <p:pic>
        <p:nvPicPr>
          <p:cNvPr id="6" name="Рисунок 5" descr="431855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357298"/>
            <a:ext cx="385762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nakleyka-pomnim-gordimsja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14290"/>
            <a:ext cx="350046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be1539bee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285852" y="1752873"/>
            <a:ext cx="685804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используемой литературы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.Антонов Ю.Е. «Как научить детей любить Родину» - Москва: АРКТИ, 2005г.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.Голиков В.А. «Подвиг народа» - Москва: Политиздат,1996г.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Казаков А.П. «Детям о великой победе» - Москва: ООО Издательство ГНОМ и Д, 2007г.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.Рощин И.И. «Твердо верю в нашу победу» - Москва: Политиздат, 1999г.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.Скоробов В.С. «Все для фронта» - Свердловск: Средне - Уральское книжное издательство, 2005г.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6be1539bee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71472" y="1218517"/>
            <a:ext cx="6143668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краткосрочный, творческий.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дети подготовительной  группы МБДОУ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ДС «Колокольчик»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оспитатель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подготовительной группы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МБДОУ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ДС «Колокольчик»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родители воспитанников;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реализации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11.04.2016 г. по 6.05.2016г.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be1539bee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1071546"/>
            <a:ext cx="757242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Патриотическое воспитание дошкольников – актуальная проблема в условиях современной России. Изменилась не только жизнь, но и мы сами.  В течение последних десятилетий радикально переосмыслено само понятие патриотического воспитания дошкольников, его  содержание, цели и задачи.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Важно донести до сознания воспитанников образы, воспитывающие мужество, смелость, самоотверженность, героизм, а также любовь к родному городу, краю, Родине.  Мировоззрение педагогов, их личный пример, взгляды суждения, активная жизненная позиция – самые сильнодействующие факторы воспитания.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6be1539bee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1538" y="1000108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-1520483"/>
            <a:ext cx="8001056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666666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666666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666666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666666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666666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Calibri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666666"/>
                </a:solidFill>
                <a:latin typeface="Calibri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проанализировав литературу, составить и реализовать план работы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целью патриотического воспитания дошкольников.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357430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Гипотеза</a:t>
            </a:r>
            <a:r>
              <a:rPr lang="ru-RU" dirty="0" smtClean="0"/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запланированных мероприятий по подготовке и празднованию Дня Победы будет способствовать формированию у подрастающего поколения патриотических качеств и уважения к героическому прошлому своего народа.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be1539bee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85786" y="1371700"/>
            <a:ext cx="75724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условий для воспитания гражданственности и патриотических чувств у дошкольников;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воспитание любви и уважения к защитникам Родины на основе ярких впечатлений, исторических фактов;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воспитание  внимательного отношения к воинам-ветеранам, желание заботиться о них;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у детей любознательности, живого интереса к подвигам предков, в частности к подвигам детей- героев.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be1539bee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357290" y="694310"/>
            <a:ext cx="678661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Подготовительный этап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Постановка цели и задач, составление плана работы;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Пополнение дидактического материала;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Подборка художественной литературы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песен;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Ознакомление родителей с реализуемым проектом.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be1539bee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28728" y="928670"/>
            <a:ext cx="70009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 реализации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Беседа с детьми на тему : «Пионеры-герои»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Прослушивание песен военных лет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Чтение рассказов, стихотворений «Воспоминания о войне»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Исследовательская работа родителей: «Дети во время войны»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Познавательный досуг «Рассказ о герое»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Просмотр документального фильма «На войне маленьких не бывает»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be1539bee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3108" y="428604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Беседа с детьми на тему : «Пионеры-герои»</a:t>
            </a:r>
          </a:p>
        </p:txBody>
      </p:sp>
      <p:pic>
        <p:nvPicPr>
          <p:cNvPr id="6" name="Рисунок 5" descr="IMG_20160427_114327.jpg"/>
          <p:cNvPicPr>
            <a:picLocks noChangeAspect="1"/>
          </p:cNvPicPr>
          <p:nvPr/>
        </p:nvPicPr>
        <p:blipFill>
          <a:blip r:embed="rId3" cstate="print"/>
          <a:srcRect l="15385" r="19231"/>
          <a:stretch>
            <a:fillRect/>
          </a:stretch>
        </p:blipFill>
        <p:spPr>
          <a:xfrm>
            <a:off x="5786446" y="928670"/>
            <a:ext cx="3357554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60427_1153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571612"/>
            <a:ext cx="5214974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be1539bee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28794" y="571480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Прослушивание и исполнение песен военных лет</a:t>
            </a:r>
            <a:endParaRPr lang="ru-RU" sz="2400" b="1" dirty="0"/>
          </a:p>
        </p:txBody>
      </p:sp>
      <p:pic>
        <p:nvPicPr>
          <p:cNvPr id="6" name="Рисунок 5" descr="IMG_20160427_1142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214422"/>
            <a:ext cx="3786214" cy="3643338"/>
          </a:xfrm>
          <a:prstGeom prst="rect">
            <a:avLst/>
          </a:prstGeom>
        </p:spPr>
      </p:pic>
      <p:pic>
        <p:nvPicPr>
          <p:cNvPr id="7" name="Рисунок 6" descr="IMG_20160427_1142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3071810"/>
            <a:ext cx="4500594" cy="31432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270</Words>
  <PresentationFormat>Экран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Возложение цветов к обелиску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2016-04-28T06:59:46Z</dcterms:created>
  <dcterms:modified xsi:type="dcterms:W3CDTF">2016-05-19T19:29:11Z</dcterms:modified>
</cp:coreProperties>
</file>