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1" r:id="rId2"/>
    <p:sldId id="284" r:id="rId3"/>
    <p:sldId id="294" r:id="rId4"/>
    <p:sldId id="295" r:id="rId5"/>
    <p:sldId id="302" r:id="rId6"/>
    <p:sldId id="288" r:id="rId7"/>
    <p:sldId id="300" r:id="rId8"/>
    <p:sldId id="301" r:id="rId9"/>
    <p:sldId id="269" r:id="rId10"/>
    <p:sldId id="268" r:id="rId11"/>
    <p:sldId id="267" r:id="rId12"/>
    <p:sldId id="264" r:id="rId13"/>
    <p:sldId id="291" r:id="rId14"/>
    <p:sldId id="293" r:id="rId15"/>
    <p:sldId id="296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72" d="100"/>
          <a:sy n="72" d="100"/>
        </p:scale>
        <p:origin x="-5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297DD-8A32-4108-8301-986D8D0DA6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8BC48-85F1-4A96-816C-5984E03E0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BABBF-F9F0-403B-B543-77912D9ED6C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830D-259E-42AD-82A8-177E52A92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why/what4.php" TargetMode="External"/><Relationship Id="rId2" Type="http://schemas.openxmlformats.org/officeDocument/2006/relationships/hyperlink" Target="http://polit.ru/news/2014/02/28/ps_altamir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ivescience.ru/" TargetMode="External"/><Relationship Id="rId4" Type="http://schemas.openxmlformats.org/officeDocument/2006/relationships/hyperlink" Target="http://pedportal.ne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57224" y="1214422"/>
            <a:ext cx="64294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ctr"/>
            <a:endParaRPr lang="ru-RU" sz="3600" b="1" i="1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«Красочные эксперименты или как в домашних условиях сделать краски?»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4714884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 Иваненко Александра Игоревна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Руководитель: </a:t>
            </a:r>
            <a:r>
              <a:rPr lang="ru-RU" sz="1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Жиганова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Полина Викторовна 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81194" y="509566"/>
            <a:ext cx="5286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ru-RU" sz="1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д\с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4 «</a:t>
            </a:r>
            <a:r>
              <a:rPr lang="ru-RU" sz="1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Жемчужинка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Лиана\Desktop\Глина голубая.jpg"/>
          <p:cNvPicPr>
            <a:picLocks noChangeAspect="1" noChangeArrowheads="1"/>
          </p:cNvPicPr>
          <p:nvPr/>
        </p:nvPicPr>
        <p:blipFill>
          <a:blip r:embed="rId2"/>
          <a:srcRect r="-2457" b="18918"/>
          <a:stretch>
            <a:fillRect/>
          </a:stretch>
        </p:blipFill>
        <p:spPr bwMode="auto">
          <a:xfrm>
            <a:off x="214282" y="2428868"/>
            <a:ext cx="2000264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C:\Users\Лиана\Desktop\черни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221741"/>
            <a:ext cx="2071702" cy="1421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0" name="Picture 8" descr="C:\Users\Лиана\Desktop\брусник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500306"/>
            <a:ext cx="2110316" cy="1295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C:\Users\Лиана\Desktop\масло посолнечное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071546"/>
            <a:ext cx="1571636" cy="1431276"/>
          </a:xfrm>
          <a:prstGeom prst="rect">
            <a:avLst/>
          </a:prstGeom>
          <a:noFill/>
        </p:spPr>
      </p:pic>
      <p:pic>
        <p:nvPicPr>
          <p:cNvPr id="13317" name="Picture 5" descr="C:\Users\Лиана\Desktop\ГЛи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000372"/>
            <a:ext cx="928694" cy="606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 descr="C:\Users\Лиана\Desktop\для проекта\IMG_9566.JPG"/>
          <p:cNvPicPr>
            <a:picLocks noChangeAspect="1" noChangeArrowheads="1"/>
          </p:cNvPicPr>
          <p:nvPr/>
        </p:nvPicPr>
        <p:blipFill>
          <a:blip r:embed="rId7" cstate="print"/>
          <a:srcRect t="-6056" r="-13556"/>
          <a:stretch>
            <a:fillRect/>
          </a:stretch>
        </p:blipFill>
        <p:spPr bwMode="auto">
          <a:xfrm>
            <a:off x="214282" y="4857760"/>
            <a:ext cx="2071702" cy="145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0" descr="C:\Users\Лиана\Desktop\для проекта\IMG_958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5357826"/>
            <a:ext cx="1668015" cy="125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C:\Users\Лиана\Desktop\для проекта\IMG_956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4929198"/>
            <a:ext cx="1714512" cy="1286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8" descr="C:\Users\Лиана\Desktop\для проекта\IMG_9557.JPG"/>
          <p:cNvPicPr>
            <a:picLocks noChangeAspect="1" noChangeArrowheads="1"/>
          </p:cNvPicPr>
          <p:nvPr/>
        </p:nvPicPr>
        <p:blipFill>
          <a:blip r:embed="rId10" cstate="print"/>
          <a:srcRect l="24283" t="13875" r="37557" b="44500"/>
          <a:stretch>
            <a:fillRect/>
          </a:stretch>
        </p:blipFill>
        <p:spPr bwMode="auto">
          <a:xfrm>
            <a:off x="1214414" y="5572140"/>
            <a:ext cx="785818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0" descr="C:\Users\Лиана\Desktop\для проекта\IMG_9559.JPG"/>
          <p:cNvPicPr>
            <a:picLocks noChangeAspect="1" noChangeArrowheads="1"/>
          </p:cNvPicPr>
          <p:nvPr/>
        </p:nvPicPr>
        <p:blipFill>
          <a:blip r:embed="rId11" cstate="print"/>
          <a:srcRect l="22727" r="27273" b="33339"/>
          <a:stretch>
            <a:fillRect/>
          </a:stretch>
        </p:blipFill>
        <p:spPr bwMode="auto">
          <a:xfrm>
            <a:off x="4643438" y="5857892"/>
            <a:ext cx="785818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9" descr="C:\Users\Лиана\Desktop\для проекта\IMG_9558.JPG"/>
          <p:cNvPicPr>
            <a:picLocks noChangeAspect="1" noChangeArrowheads="1"/>
          </p:cNvPicPr>
          <p:nvPr/>
        </p:nvPicPr>
        <p:blipFill>
          <a:blip r:embed="rId12" cstate="print"/>
          <a:srcRect l="30769" t="30766" r="38461" b="23084"/>
          <a:stretch>
            <a:fillRect/>
          </a:stretch>
        </p:blipFill>
        <p:spPr bwMode="auto">
          <a:xfrm>
            <a:off x="7770560" y="5447693"/>
            <a:ext cx="571504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571604" y="285728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071934" y="4643446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7000892" y="3929066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1000100" y="4143380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люс 26"/>
          <p:cNvSpPr/>
          <p:nvPr/>
        </p:nvSpPr>
        <p:spPr>
          <a:xfrm>
            <a:off x="2428860" y="1714488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люс 27"/>
          <p:cNvSpPr/>
          <p:nvPr/>
        </p:nvSpPr>
        <p:spPr>
          <a:xfrm>
            <a:off x="4000496" y="2714620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люс 28"/>
          <p:cNvSpPr/>
          <p:nvPr/>
        </p:nvSpPr>
        <p:spPr>
          <a:xfrm>
            <a:off x="5286380" y="1785926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иана\Desktop\ме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28802"/>
            <a:ext cx="1785950" cy="1455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Лиана\Desktop\масло посолнечное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143248"/>
            <a:ext cx="1419575" cy="1357322"/>
          </a:xfrm>
          <a:prstGeom prst="rect">
            <a:avLst/>
          </a:prstGeom>
          <a:noFill/>
        </p:spPr>
      </p:pic>
      <p:pic>
        <p:nvPicPr>
          <p:cNvPr id="6" name="Picture 9" descr="C:\Users\Лиана\Desktop\коф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071678"/>
            <a:ext cx="1871847" cy="124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9" descr="C:\Users\Лиана\Desktop\для проекта\IMG_95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5357826"/>
            <a:ext cx="1668067" cy="1251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C:\Users\Лиана\Desktop\для проекта\IMG_957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5429264"/>
            <a:ext cx="1596657" cy="1197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C:\Users\Лиана\Desktop\для проекта\IMG_9555.JPG"/>
          <p:cNvPicPr>
            <a:picLocks noChangeAspect="1" noChangeArrowheads="1"/>
          </p:cNvPicPr>
          <p:nvPr/>
        </p:nvPicPr>
        <p:blipFill>
          <a:blip r:embed="rId7" cstate="print"/>
          <a:srcRect l="12000" r="32000" b="36006"/>
          <a:stretch>
            <a:fillRect/>
          </a:stretch>
        </p:blipFill>
        <p:spPr bwMode="auto">
          <a:xfrm>
            <a:off x="5643570" y="6000768"/>
            <a:ext cx="750099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214546" y="214290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2000232" y="4714884"/>
            <a:ext cx="285752" cy="571505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572264" y="4643446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люс 17"/>
          <p:cNvSpPr/>
          <p:nvPr/>
        </p:nvSpPr>
        <p:spPr>
          <a:xfrm>
            <a:off x="2928926" y="1428736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люс 18"/>
          <p:cNvSpPr/>
          <p:nvPr/>
        </p:nvSpPr>
        <p:spPr>
          <a:xfrm>
            <a:off x="5357818" y="1428736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thumbs.dreamstime.com/z/%D1%81%D1%82%D0%B5%D0%BA-%D1%8F%D0%BD%D0%BD%D1%8B%D0%B9-%D0%BA%D1%83%D0%B2%D1%88%D0%B8%D0%BD-%D0%B2%D0%BE-%D1%8B-58051145.jpg"/>
          <p:cNvPicPr>
            <a:picLocks noChangeAspect="1" noChangeArrowheads="1"/>
          </p:cNvPicPr>
          <p:nvPr/>
        </p:nvPicPr>
        <p:blipFill>
          <a:blip r:embed="rId8" cstate="print"/>
          <a:srcRect b="11397"/>
          <a:stretch>
            <a:fillRect/>
          </a:stretch>
        </p:blipFill>
        <p:spPr bwMode="auto">
          <a:xfrm>
            <a:off x="3714744" y="785794"/>
            <a:ext cx="1428760" cy="1488918"/>
          </a:xfrm>
          <a:prstGeom prst="rect">
            <a:avLst/>
          </a:prstGeom>
          <a:noFill/>
        </p:spPr>
      </p:pic>
      <p:sp>
        <p:nvSpPr>
          <p:cNvPr id="20" name="Плюс 19"/>
          <p:cNvSpPr/>
          <p:nvPr/>
        </p:nvSpPr>
        <p:spPr>
          <a:xfrm>
            <a:off x="5786446" y="2786058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2786050" y="2786058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C:\Users\Лиана\Desktop\масло посолнечное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214686"/>
            <a:ext cx="1419575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Лиана\Desktop\снигери - 000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3819219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C:\Users\Лиана\Desktop\снигери - 000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42851"/>
            <a:ext cx="4000528" cy="5656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 rot="1659010">
            <a:off x="4178750" y="446428"/>
            <a:ext cx="2007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вода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214810" y="285728"/>
            <a:ext cx="1214446" cy="714380"/>
          </a:xfrm>
          <a:prstGeom prst="straightConnector1">
            <a:avLst/>
          </a:prstGeom>
          <a:ln w="53975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286248" y="1785926"/>
            <a:ext cx="1000132" cy="571504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 rot="1801864">
            <a:off x="3895897" y="2144777"/>
            <a:ext cx="16270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черника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масло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6644496" y="1000108"/>
            <a:ext cx="1856594" cy="429422"/>
          </a:xfrm>
          <a:prstGeom prst="straightConnector1">
            <a:avLst/>
          </a:prstGeom>
          <a:ln w="53975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 rot="16995752">
            <a:off x="6081954" y="918937"/>
            <a:ext cx="2207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Масло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вода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кофе</a:t>
            </a:r>
          </a:p>
        </p:txBody>
      </p:sp>
      <p:sp>
        <p:nvSpPr>
          <p:cNvPr id="19" name="Прямоугольник 18"/>
          <p:cNvSpPr/>
          <p:nvPr/>
        </p:nvSpPr>
        <p:spPr>
          <a:xfrm rot="1730415">
            <a:off x="6395888" y="4688230"/>
            <a:ext cx="1931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Брусника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масло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0800000">
            <a:off x="6215074" y="4500570"/>
            <a:ext cx="1571636" cy="857256"/>
          </a:xfrm>
          <a:prstGeom prst="straightConnector1">
            <a:avLst/>
          </a:prstGeom>
          <a:ln w="53975" cap="sq" cmpd="sng">
            <a:solidFill>
              <a:schemeClr val="dk1">
                <a:shade val="95000"/>
                <a:satMod val="10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000496" y="3357562"/>
            <a:ext cx="1839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масло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мел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2844" y="500042"/>
            <a:ext cx="371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Гуашь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43372" y="5929330"/>
            <a:ext cx="46434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Самодельные краски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8" grpId="0"/>
      <p:bldP spid="19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40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dirty="0" smtClean="0">
              <a:solidFill>
                <a:srgbClr val="007A37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Сложно сделать краски самому дома.</a:t>
            </a:r>
          </a:p>
          <a:p>
            <a:pPr>
              <a:buNone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Полученные краски разные по составу и качеству.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11" descr="C:\Users\Лиана\Desktop\для проекта\IMG_9562.JPG"/>
          <p:cNvPicPr>
            <a:picLocks noChangeAspect="1" noChangeArrowheads="1"/>
          </p:cNvPicPr>
          <p:nvPr/>
        </p:nvPicPr>
        <p:blipFill>
          <a:blip r:embed="rId2" cstate="print"/>
          <a:srcRect l="-3219" t="34335" r="1815" b="29184"/>
          <a:stretch>
            <a:fillRect/>
          </a:stretch>
        </p:blipFill>
        <p:spPr bwMode="auto">
          <a:xfrm>
            <a:off x="0" y="4143380"/>
            <a:ext cx="9123085" cy="2461785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928670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Гипотеза подтвердилась краски можно   сделать в домашних условиях из: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активированного угля;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луковой шелухи;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хны и др.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их: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измельчить;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смешать;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растворить.                             </a:t>
            </a:r>
            <a:endParaRPr lang="ru-RU" sz="3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29881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285992"/>
            <a:ext cx="45720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Экологически чистые.</a:t>
            </a:r>
          </a:p>
          <a:p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Бесплатные.</a:t>
            </a: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Имеют естественные цвета.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214290"/>
            <a:ext cx="1964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1285860"/>
            <a:ext cx="27521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Недостатки.</a:t>
            </a:r>
            <a:r>
              <a:rPr lang="ru-RU" sz="32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2214554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Тяжело делать.</a:t>
            </a:r>
          </a:p>
          <a:p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Нет ярких цветов.</a:t>
            </a: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Неудобно хранить.</a:t>
            </a: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Маленький срок  хранения.</a:t>
            </a:r>
            <a:endParaRPr lang="ru-RU" sz="3200" dirty="0">
              <a:solidFill>
                <a:srgbClr val="7030A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143108" y="785794"/>
            <a:ext cx="1357322" cy="500066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00694" y="785794"/>
            <a:ext cx="1143008" cy="642942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1617026" y="2097694"/>
            <a:ext cx="486795" cy="6135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6572264" y="2143116"/>
            <a:ext cx="571506" cy="2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500042"/>
            <a:ext cx="58490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7782900" cy="6494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http://polit.ru/news/2014/02/28/ps_altamira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http://allforchildren.ru/why/what4.php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http://pedportal.net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http://livescience.ru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Возможно ли в домашних условиях изготовить натуральные краски?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Преимущества и недостатки самодельных красок.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3116"/>
            <a:ext cx="807249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ru-RU" sz="32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красок  в домашних условиях.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ru-RU" sz="32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928670"/>
            <a:ext cx="46071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429000"/>
            <a:ext cx="692948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Определение преимущества и недостатков самодельных красок</a:t>
            </a:r>
            <a:r>
              <a:rPr lang="ru-RU" sz="3200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643998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Ознакомиться с литературой 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по теме исследования.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Провести эксперимент: изготовить краски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самостоятельно в домашних условиях.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Сравнить краски сделанные в домашних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условиях и купленные в магазине.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Выполнить рисунок из изготовленных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7030A0"/>
              </a:buClr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красок.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214290"/>
            <a:ext cx="8115328" cy="98903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Гипотеза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928670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Предположим, что краски можно   сделать в домашних условиях из: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активированного угля;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луковой шелухи;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хны и др.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их: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измельчить;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смешать;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растворить.                             </a:t>
            </a:r>
            <a:endParaRPr lang="ru-RU" sz="3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красок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xn----ctbbffiob4boldx8mmba.xn--p1ai/wp-content/uploads/2012/12/peshera_lasco-300x2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3357586" cy="2395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Лиана\Desktop\бы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57298"/>
            <a:ext cx="3293536" cy="2470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http://img0.liveinternet.ru/images/attach/b/4/103/800/103800268_large_27ak.jpg"/>
          <p:cNvPicPr>
            <a:picLocks noChangeAspect="1" noChangeArrowheads="1"/>
          </p:cNvPicPr>
          <p:nvPr/>
        </p:nvPicPr>
        <p:blipFill>
          <a:blip r:embed="rId4" cstate="print"/>
          <a:srcRect t="14557" b="12656"/>
          <a:stretch>
            <a:fillRect/>
          </a:stretch>
        </p:blipFill>
        <p:spPr bwMode="auto">
          <a:xfrm>
            <a:off x="2285984" y="3857628"/>
            <a:ext cx="364333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85728"/>
            <a:ext cx="61397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исследований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00108"/>
            <a:ext cx="35931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Измельчила ступкой.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Picture 2" descr="C:\Users\Лиана\Desktop\для проекта\J_XVq6tBN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3439265" cy="4585686"/>
          </a:xfrm>
          <a:prstGeom prst="rect">
            <a:avLst/>
          </a:prstGeom>
          <a:noFill/>
        </p:spPr>
      </p:pic>
      <p:pic>
        <p:nvPicPr>
          <p:cNvPr id="5" name="Picture 2" descr="C:\Users\Лиана\Desktop\для проекта\IMG_9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857364"/>
            <a:ext cx="5072066" cy="38043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1000108"/>
            <a:ext cx="3183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Растворила в воде.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928670"/>
            <a:ext cx="3731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Отжала через марлю.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Лиана\Desktop\для проекта\rE1F-kyM2Y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2849901" cy="3799868"/>
          </a:xfrm>
          <a:prstGeom prst="rect">
            <a:avLst/>
          </a:prstGeom>
          <a:noFill/>
        </p:spPr>
      </p:pic>
      <p:pic>
        <p:nvPicPr>
          <p:cNvPr id="4" name="Picture 3" descr="C:\Users\Лиана\Desktop\для проекта\gDyHUdSEKm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3600000" cy="480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928670"/>
            <a:ext cx="3277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Смешала с маслом.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Picture 2" descr="C:\Users\Лиана\Desktop\для проекта\IMG_9554.JPG"/>
          <p:cNvPicPr>
            <a:picLocks noChangeAspect="1" noChangeArrowheads="1"/>
          </p:cNvPicPr>
          <p:nvPr/>
        </p:nvPicPr>
        <p:blipFill>
          <a:blip r:embed="rId4" cstate="print"/>
          <a:srcRect l="7442" t="15875" r="27067" b="4750"/>
          <a:stretch>
            <a:fillRect/>
          </a:stretch>
        </p:blipFill>
        <p:spPr bwMode="auto">
          <a:xfrm>
            <a:off x="5214942" y="2188576"/>
            <a:ext cx="3643338" cy="3312126"/>
          </a:xfrm>
          <a:prstGeom prst="rect">
            <a:avLst/>
          </a:prstGeom>
          <a:noFill/>
        </p:spPr>
      </p:pic>
      <p:pic>
        <p:nvPicPr>
          <p:cNvPr id="7" name="Picture 2" descr="C:\Users\Лиана\Desktop\для проекта\IMG_95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531822" y="2254732"/>
            <a:ext cx="4894802" cy="36714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728" y="142852"/>
            <a:ext cx="61397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исследований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Лиана\Desktop\х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2571753" cy="1714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C:\Users\Лиана\Desktop\уголь активирован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714620"/>
            <a:ext cx="2071702" cy="1403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C:\Users\Лиана\Desktop\шелуха лу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214686"/>
            <a:ext cx="1928826" cy="1183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:\Users\Лиана\Desktop\для проекта\IMG_95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5143512"/>
            <a:ext cx="2144357" cy="1608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5" name="Picture 7" descr="C:\Users\Лиана\Desktop\для проекта\IMG_95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572008"/>
            <a:ext cx="1833585" cy="1375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6" name="Picture 8" descr="C:\Users\Лиана\Desktop\для проекта\IMG_95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4857760"/>
            <a:ext cx="2000264" cy="1500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Лиана\Desktop\для проекта\IMG_9547.JPG"/>
          <p:cNvPicPr>
            <a:picLocks noChangeAspect="1" noChangeArrowheads="1"/>
          </p:cNvPicPr>
          <p:nvPr/>
        </p:nvPicPr>
        <p:blipFill>
          <a:blip r:embed="rId8" cstate="print"/>
          <a:srcRect l="20646" t="5882" r="33933" b="41176"/>
          <a:stretch>
            <a:fillRect/>
          </a:stretch>
        </p:blipFill>
        <p:spPr bwMode="auto">
          <a:xfrm>
            <a:off x="3214678" y="5929330"/>
            <a:ext cx="785818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C:\Users\Лиана\Desktop\для проекта\IMG_9549.JPG"/>
          <p:cNvPicPr>
            <a:picLocks noChangeAspect="1" noChangeArrowheads="1"/>
          </p:cNvPicPr>
          <p:nvPr/>
        </p:nvPicPr>
        <p:blipFill>
          <a:blip r:embed="rId9" cstate="print"/>
          <a:srcRect l="22581" t="6629" r="25807" b="15959"/>
          <a:stretch>
            <a:fillRect/>
          </a:stretch>
        </p:blipFill>
        <p:spPr bwMode="auto">
          <a:xfrm>
            <a:off x="285720" y="5072074"/>
            <a:ext cx="857256" cy="792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 descr="C:\Users\Лиана\Desktop\для проекта\IMG_9548.JPG"/>
          <p:cNvPicPr>
            <a:picLocks noChangeAspect="1" noChangeArrowheads="1"/>
          </p:cNvPicPr>
          <p:nvPr/>
        </p:nvPicPr>
        <p:blipFill>
          <a:blip r:embed="rId10" cstate="print"/>
          <a:srcRect l="12000" r="20000" b="25340"/>
          <a:stretch>
            <a:fillRect/>
          </a:stretch>
        </p:blipFill>
        <p:spPr bwMode="auto">
          <a:xfrm>
            <a:off x="7286644" y="5500702"/>
            <a:ext cx="954207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285984" y="285728"/>
            <a:ext cx="45005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1214414" y="3929066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6858016" y="4143380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214810" y="4429132"/>
            <a:ext cx="292010" cy="69240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люс 27"/>
          <p:cNvSpPr/>
          <p:nvPr/>
        </p:nvSpPr>
        <p:spPr>
          <a:xfrm>
            <a:off x="4143372" y="2643182"/>
            <a:ext cx="642942" cy="571504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люс 28"/>
          <p:cNvSpPr/>
          <p:nvPr/>
        </p:nvSpPr>
        <p:spPr>
          <a:xfrm>
            <a:off x="5572132" y="2071678"/>
            <a:ext cx="857256" cy="714380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люс 29"/>
          <p:cNvSpPr/>
          <p:nvPr/>
        </p:nvSpPr>
        <p:spPr>
          <a:xfrm>
            <a:off x="2143108" y="2000240"/>
            <a:ext cx="785818" cy="714380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8" name="Picture 2" descr="http://thumbs.dreamstime.com/z/%D1%81%D1%82%D0%B5%D0%BA-%D1%8F%D0%BD%D0%BD%D1%8B%D0%B9-%D0%BA%D1%83%D0%B2%D1%88%D0%B8%D0%BD-%D0%B2%D0%BE-%D1%8B-58051145.jpg"/>
          <p:cNvPicPr>
            <a:picLocks noChangeAspect="1" noChangeArrowheads="1"/>
          </p:cNvPicPr>
          <p:nvPr/>
        </p:nvPicPr>
        <p:blipFill>
          <a:blip r:embed="rId11" cstate="print"/>
          <a:srcRect b="11397"/>
          <a:stretch>
            <a:fillRect/>
          </a:stretch>
        </p:blipFill>
        <p:spPr bwMode="auto">
          <a:xfrm>
            <a:off x="3571868" y="1013513"/>
            <a:ext cx="1785950" cy="161838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307</Words>
  <Application>Microsoft Office PowerPoint</Application>
  <PresentationFormat>Экран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Проблема</vt:lpstr>
      <vt:lpstr>Слайд 3</vt:lpstr>
      <vt:lpstr>Слайд 4</vt:lpstr>
      <vt:lpstr>Слайд 5</vt:lpstr>
      <vt:lpstr>История возникновения красок</vt:lpstr>
      <vt:lpstr>Слайд 7</vt:lpstr>
      <vt:lpstr>Слайд 8</vt:lpstr>
      <vt:lpstr>Слайд 9</vt:lpstr>
      <vt:lpstr>Слайд 10</vt:lpstr>
      <vt:lpstr>Слайд 11</vt:lpstr>
      <vt:lpstr>Слайд 12</vt:lpstr>
      <vt:lpstr>Результаты исследования</vt:lpstr>
      <vt:lpstr>Выводы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Лиана</dc:creator>
  <cp:lastModifiedBy>Лиана</cp:lastModifiedBy>
  <cp:revision>101</cp:revision>
  <dcterms:created xsi:type="dcterms:W3CDTF">2016-02-14T10:00:07Z</dcterms:created>
  <dcterms:modified xsi:type="dcterms:W3CDTF">2016-03-14T16:46:57Z</dcterms:modified>
</cp:coreProperties>
</file>