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99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5286412" cy="704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«Моя мама»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504351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По количеству участников (коллективный)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По продолжительности выполнения проекта (краткосрочный)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По характеру содержания (интегративный)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По доминирующему виду деятельности (творческий)</a:t>
            </a:r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r>
              <a:rPr lang="ru-RU" sz="2400" b="1" dirty="0" smtClean="0"/>
              <a:t>        Автор проекта:  </a:t>
            </a:r>
            <a:r>
              <a:rPr lang="ru-RU" sz="2400" dirty="0" err="1" smtClean="0"/>
              <a:t>Вагина</a:t>
            </a:r>
            <a:r>
              <a:rPr lang="ru-RU" sz="2400" dirty="0" smtClean="0"/>
              <a:t> Н.В. (воспитатель коррекционной группы «</a:t>
            </a:r>
            <a:r>
              <a:rPr lang="ru-RU" sz="2400" dirty="0" err="1" smtClean="0"/>
              <a:t>Букваренок</a:t>
            </a:r>
            <a:r>
              <a:rPr lang="ru-RU" sz="2400" dirty="0" smtClean="0"/>
              <a:t>»)</a:t>
            </a:r>
          </a:p>
          <a:p>
            <a:pPr marL="514350" indent="-514350">
              <a:buNone/>
            </a:pPr>
            <a:r>
              <a:rPr lang="ru-RU" sz="2400" dirty="0" smtClean="0"/>
              <a:t>       </a:t>
            </a:r>
            <a:r>
              <a:rPr lang="ru-RU" sz="2400" b="1" dirty="0" smtClean="0"/>
              <a:t>Участники проекта:</a:t>
            </a:r>
            <a:r>
              <a:rPr lang="ru-RU" sz="2400" dirty="0" smtClean="0"/>
              <a:t> дети старшей группы   «</a:t>
            </a:r>
            <a:r>
              <a:rPr lang="ru-RU" sz="2400" dirty="0" err="1" smtClean="0"/>
              <a:t>Букваренок</a:t>
            </a:r>
            <a:r>
              <a:rPr lang="ru-RU" sz="2400" dirty="0" smtClean="0"/>
              <a:t>», родители, воспитатели, муз. Руководитель.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142984"/>
            <a:ext cx="7929618" cy="1285884"/>
          </a:xfrm>
          <a:prstGeom prst="rect">
            <a:avLst/>
          </a:prstGeom>
          <a:noFill/>
        </p:spPr>
        <p:txBody>
          <a:bodyPr wrap="square" rtlCol="0" anchor="b">
            <a:normAutofit fontScale="925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Художественное творчество (рисование)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«Мамин портрет»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Художественное творчество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лепка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«Платье для мамы»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Художественное творчество (аппликация и конструирование) – «Букет для мамы», «Наш дом»,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8794" y="642918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Продуктивная деятельность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DCIM\100OLYMP\P3260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86058"/>
            <a:ext cx="4071934" cy="3929090"/>
          </a:xfrm>
          <a:prstGeom prst="rect">
            <a:avLst/>
          </a:prstGeom>
          <a:noFill/>
        </p:spPr>
      </p:pic>
      <p:pic>
        <p:nvPicPr>
          <p:cNvPr id="2051" name="Picture 3" descr="E:\DCIM\100OLYMP\P3260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489790"/>
          </a:xfrm>
        </p:spPr>
        <p:txBody>
          <a:bodyPr>
            <a:normAutofit/>
          </a:bodyPr>
          <a:lstStyle/>
          <a:p>
            <a:pPr algn="ctr">
              <a:tabLst>
                <a:tab pos="2960688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Художественное творчество (аппликация)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3174" y="1000108"/>
            <a:ext cx="4040188" cy="6593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«Букет для мамы»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DCIM\100OLYMP\P327058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257544" cy="2443158"/>
          </a:xfrm>
          <a:prstGeom prst="rect">
            <a:avLst/>
          </a:prstGeom>
          <a:noFill/>
        </p:spPr>
      </p:pic>
      <p:pic>
        <p:nvPicPr>
          <p:cNvPr id="3075" name="Picture 3" descr="E:\DCIM\100OLYMP\P3270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14818"/>
            <a:ext cx="3286148" cy="2357454"/>
          </a:xfrm>
          <a:prstGeom prst="rect">
            <a:avLst/>
          </a:prstGeom>
          <a:noFill/>
        </p:spPr>
      </p:pic>
      <p:pic>
        <p:nvPicPr>
          <p:cNvPr id="3076" name="Picture 4" descr="E:\DCIM\100OLYMP\P3270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643050"/>
            <a:ext cx="409577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4897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Художественное творчество (конструирование)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70" y="1000108"/>
            <a:ext cx="4040188" cy="6593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«Наш дом », «Моя улица»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DCIM\100OLYMP\P3250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3"/>
            <a:ext cx="3429024" cy="2474117"/>
          </a:xfrm>
          <a:prstGeom prst="rect">
            <a:avLst/>
          </a:prstGeom>
          <a:noFill/>
        </p:spPr>
      </p:pic>
      <p:pic>
        <p:nvPicPr>
          <p:cNvPr id="4099" name="Picture 3" descr="E:\DCIM\100OLYMP\P3250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14818"/>
            <a:ext cx="3286148" cy="2464611"/>
          </a:xfrm>
          <a:prstGeom prst="rect">
            <a:avLst/>
          </a:prstGeom>
          <a:noFill/>
        </p:spPr>
      </p:pic>
      <p:pic>
        <p:nvPicPr>
          <p:cNvPr id="4100" name="Picture 4" descr="E:\DCIM\100OLYMP\P3250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71613"/>
            <a:ext cx="3298821" cy="2474116"/>
          </a:xfrm>
          <a:prstGeom prst="rect">
            <a:avLst/>
          </a:prstGeom>
          <a:noFill/>
        </p:spPr>
      </p:pic>
      <p:pic>
        <p:nvPicPr>
          <p:cNvPr id="4101" name="Picture 5" descr="E:\DCIM\100OLYMP\P31905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286256"/>
            <a:ext cx="342902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1428736"/>
            <a:ext cx="4643470" cy="714380"/>
          </a:xfrm>
          <a:prstGeom prst="rect">
            <a:avLst/>
          </a:prstGeom>
          <a:noFill/>
        </p:spPr>
        <p:txBody>
          <a:bodyPr wrap="square" rtlCol="0" anchor="b">
            <a:normAutofit fontScale="85000" lnSpcReduction="1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Стенгазета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«Мамочка любимая мама»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макетов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«Моя улица»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7422" y="85723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E:\DCIM\100OLYMP\P3290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714908" cy="3536181"/>
          </a:xfrm>
          <a:prstGeom prst="rect">
            <a:avLst/>
          </a:prstGeom>
          <a:noFill/>
        </p:spPr>
      </p:pic>
      <p:pic>
        <p:nvPicPr>
          <p:cNvPr id="11" name="Picture 3" descr="E:\DCIM\100OLYMP\P32505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00174"/>
            <a:ext cx="3286148" cy="2464611"/>
          </a:xfrm>
          <a:prstGeom prst="rect">
            <a:avLst/>
          </a:prstGeom>
          <a:noFill/>
        </p:spPr>
      </p:pic>
      <p:pic>
        <p:nvPicPr>
          <p:cNvPr id="12" name="Picture 5" descr="E:\DCIM\100OLYMP\P3190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14818"/>
            <a:ext cx="342902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305800" cy="561228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</a:t>
            </a:r>
            <a:b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проекта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00024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Стенгазета «Мамочка любимая моя»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«Мамин день»</a:t>
            </a:r>
          </a:p>
        </p:txBody>
      </p:sp>
      <p:pic>
        <p:nvPicPr>
          <p:cNvPr id="6146" name="Picture 2" descr="E:\DCIM\100OLYMP\P3040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000372"/>
            <a:ext cx="4071966" cy="3643338"/>
          </a:xfrm>
          <a:prstGeom prst="rect">
            <a:avLst/>
          </a:prstGeom>
          <a:noFill/>
        </p:spPr>
      </p:pic>
      <p:pic>
        <p:nvPicPr>
          <p:cNvPr id="6147" name="Picture 3" descr="E:\DCIM\100OLYMP\P304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428868"/>
            <a:ext cx="3357586" cy="2000264"/>
          </a:xfrm>
          <a:prstGeom prst="rect">
            <a:avLst/>
          </a:prstGeom>
          <a:noFill/>
        </p:spPr>
      </p:pic>
      <p:pic>
        <p:nvPicPr>
          <p:cNvPr id="6148" name="Picture 4" descr="E:\DCIM\100OLYMP\P3040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714884"/>
            <a:ext cx="3429024" cy="199191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857232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Этапы выполнения проекта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857364"/>
            <a:ext cx="8358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  </a:t>
            </a:r>
            <a:r>
              <a:rPr lang="ru-RU" sz="4000" dirty="0" err="1" smtClean="0"/>
              <a:t>Целеполагание</a:t>
            </a:r>
            <a:endParaRPr lang="en-US" sz="4000" dirty="0" smtClean="0"/>
          </a:p>
          <a:p>
            <a:r>
              <a:rPr lang="en-US" sz="4000" dirty="0" smtClean="0"/>
              <a:t>II</a:t>
            </a:r>
            <a:r>
              <a:rPr lang="ru-RU" sz="4000" dirty="0" smtClean="0"/>
              <a:t> Разработка проекта</a:t>
            </a:r>
          </a:p>
          <a:p>
            <a:r>
              <a:rPr lang="en-US" sz="4000" dirty="0" smtClean="0"/>
              <a:t>III</a:t>
            </a:r>
            <a:r>
              <a:rPr lang="ru-RU" sz="4000" dirty="0" smtClean="0"/>
              <a:t> Выполнение проекта</a:t>
            </a:r>
            <a:endParaRPr lang="en-US" sz="4000" dirty="0" smtClean="0"/>
          </a:p>
          <a:p>
            <a:r>
              <a:rPr lang="en-US" sz="4000" dirty="0" smtClean="0"/>
              <a:t>IV</a:t>
            </a:r>
            <a:r>
              <a:rPr lang="ru-RU" sz="4000" dirty="0" smtClean="0"/>
              <a:t> Презентация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305800" cy="561228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786058"/>
            <a:ext cx="83582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Скоро праздник - </a:t>
            </a:r>
            <a:r>
              <a:rPr lang="ru-RU" i="1" dirty="0" smtClean="0">
                <a:solidFill>
                  <a:srgbClr val="FF0000"/>
                </a:solidFill>
              </a:rPr>
              <a:t>8 Марта</a:t>
            </a:r>
            <a:r>
              <a:rPr lang="ru-RU" dirty="0" smtClean="0"/>
              <a:t>. Это праздник к которому никто не может остаться равнодушным.</a:t>
            </a:r>
          </a:p>
          <a:p>
            <a:pPr indent="361950" algn="just"/>
            <a:r>
              <a:rPr lang="ru-RU" dirty="0" smtClean="0"/>
              <a:t>Мама считается хранительницей семьи. И, конечно же, именно мама играет важную роль в жизни каждого человека. Развитие отношений между ребенком дошкольного возраста  и матерью имеет большое значение для развития личности ребенка. </a:t>
            </a:r>
          </a:p>
          <a:p>
            <a:pPr indent="361950" algn="just"/>
            <a:r>
              <a:rPr lang="ru-RU" dirty="0" smtClean="0"/>
              <a:t>К сожалению, часто любовь к маме дети связывают только  с материальными ценностями, а не духовными.</a:t>
            </a:r>
          </a:p>
          <a:p>
            <a:pPr indent="361950" algn="just"/>
            <a:r>
              <a:rPr lang="ru-RU" dirty="0" smtClean="0"/>
              <a:t>Данный проект направлен на приобщение детей к общечеловеческим ценностям, любви к самому близкому и родному человеку – маме, через интегративный подход  образовательных областей.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428604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 </a:t>
            </a:r>
            <a:endParaRPr lang="ru-RU" sz="2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Обобщить социальный опыт ребенка через его творческую и речевую активность.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56122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  <a:endParaRPr lang="ru-RU" sz="4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14488"/>
            <a:ext cx="8215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Углубить знания </a:t>
            </a:r>
            <a:r>
              <a:rPr lang="ru-RU" sz="2400" dirty="0" smtClean="0"/>
              <a:t>детей о роли мамы в их жизни, через раскрытие образа мамы в поэзии, в музыке, в художественной литературе;</a:t>
            </a:r>
          </a:p>
          <a:p>
            <a:pPr marL="342900" indent="-342900"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</a:t>
            </a:r>
            <a:r>
              <a:rPr lang="ru-RU" sz="2400" dirty="0" smtClean="0"/>
              <a:t> связную речь детей, обогащать словарь;</a:t>
            </a:r>
          </a:p>
          <a:p>
            <a:pPr marL="342900" indent="-342900"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</a:t>
            </a:r>
            <a:r>
              <a:rPr lang="ru-RU" sz="2400" dirty="0" smtClean="0"/>
              <a:t> творческие способности детей, в продуктивной и в музыкальной деятельности;</a:t>
            </a:r>
          </a:p>
          <a:p>
            <a:pPr marL="342900" indent="-342900"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Совершенствовать</a:t>
            </a:r>
            <a:r>
              <a:rPr lang="ru-RU" sz="2400" dirty="0" smtClean="0"/>
              <a:t> стиль партнерских отношений, стимулировать самостоятельность;</a:t>
            </a:r>
          </a:p>
          <a:p>
            <a:pPr marL="342900" indent="-342900">
              <a:buAutoNum type="arabicPeriod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</a:t>
            </a:r>
            <a:r>
              <a:rPr lang="ru-RU" sz="2400" dirty="0" smtClean="0"/>
              <a:t> доброе, заботливое отношение к маме.</a:t>
            </a:r>
          </a:p>
          <a:p>
            <a:pPr marL="342900" indent="-342900">
              <a:buAutoNum type="arabicPeriod"/>
            </a:pP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305800" cy="56122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Предполагаемый  результат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000240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66"/>
                </a:solidFill>
              </a:rPr>
              <a:t>Понимание детьми, что мама – самый дорогой человек в жизни ребенка;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66"/>
                </a:solidFill>
              </a:rPr>
              <a:t>Умение детей заботиться о маме, совершать добрые, положительные поступки;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66"/>
                </a:solidFill>
              </a:rPr>
              <a:t>Развитие у детей познавательной активности, творческих способностей;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66"/>
                </a:solidFill>
              </a:rPr>
              <a:t>Развитие у детей чувства эмпатии.</a:t>
            </a:r>
            <a:endParaRPr lang="ru-RU" sz="24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305800" cy="561228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</a:t>
            </a:r>
            <a:b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проекта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000240"/>
            <a:ext cx="8215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Донести до участников проекта важность данной проблемы;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Подобрать методическую и художественную литературу;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Наработать и систематизировать материал, доступный для детей старшего дошкольного возраста;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Составить перспективный план.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305800" cy="561228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</a:t>
            </a:r>
            <a:b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проекта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786058"/>
            <a:ext cx="8215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Коммуникативная деятельность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Беседы: «Моя мамочка», «Как много дел у мамы дома», «Кто помогает маме дома?», «Почему маме нужно помогать?»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по активизации словаря и развитию связной речи:</a:t>
            </a:r>
          </a:p>
          <a:p>
            <a:pPr marL="457200" indent="-4572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«Красивые слова о маме», «Назови ласково»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4" y="214311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и содержание работы</a:t>
            </a:r>
            <a:endParaRPr lang="ru-RU" sz="24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572008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«Мамы всякие важны, мамы всякие нужны»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«Кем работает моя мама»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 ситуаций:</a:t>
            </a:r>
          </a:p>
          <a:p>
            <a:pPr marL="457200" indent="-4572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- Мама заболела;</a:t>
            </a:r>
          </a:p>
          <a:p>
            <a:pPr marL="457200" indent="-4572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- Своей маме помогу – все игрушки уберу.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4714884"/>
            <a:ext cx="4143404" cy="186219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игры:</a:t>
            </a:r>
          </a:p>
          <a:p>
            <a:pPr marL="457200" indent="-4572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- «Где чья мама?»</a:t>
            </a:r>
          </a:p>
          <a:p>
            <a:pPr marL="457200" indent="-4572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- «Все работы хороши»</a:t>
            </a:r>
          </a:p>
          <a:p>
            <a:pPr marL="457200" indent="-4572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- «Подбери наряд для мамы»</a:t>
            </a:r>
          </a:p>
        </p:txBody>
      </p:sp>
      <p:pic>
        <p:nvPicPr>
          <p:cNvPr id="1026" name="Picture 2" descr="E:\DCIM\100OLYMP\P3190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286544" cy="39205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5984" y="14285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 деятельность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596" y="4643446"/>
            <a:ext cx="4143404" cy="1576438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Сюжетно-ролевая игра:</a:t>
            </a:r>
          </a:p>
          <a:p>
            <a:pPr marL="457200" indent="-4572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-  «У мамы день рождения»</a:t>
            </a:r>
          </a:p>
          <a:p>
            <a:pPr marL="457200" indent="-4572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-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«Семья»</a:t>
            </a:r>
          </a:p>
          <a:p>
            <a:pPr marL="457200" indent="-4572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- «Встречаем гостей»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500174"/>
            <a:ext cx="4143404" cy="71438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«Постираем платочки»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«Вымоем столы»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7422" y="85723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Трудовая деятельность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2143116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708920"/>
            <a:ext cx="7643866" cy="785818"/>
          </a:xfrm>
          <a:prstGeom prst="rect">
            <a:avLst/>
          </a:prstGeom>
          <a:noFill/>
        </p:spPr>
        <p:txBody>
          <a:bodyPr wrap="square" rtlCol="0" anchor="b">
            <a:normAutofit fontScale="85000" lnSpcReduction="1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Разучивание песен о маме: «Мама-солнышко моё», «Золотая мама»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Слушание: «Песенка мамонтенка»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5852" y="3714752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художественной литературы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286256"/>
            <a:ext cx="8858280" cy="2286016"/>
          </a:xfrm>
          <a:prstGeom prst="rect">
            <a:avLst/>
          </a:prstGeom>
          <a:noFill/>
        </p:spPr>
        <p:txBody>
          <a:bodyPr wrap="square" rtlCol="0" anchor="b">
            <a:normAutofit fontScale="47500" lnSpcReduction="2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Чтение:  «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Мультсказка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мама для мамонтенка», </a:t>
            </a:r>
          </a:p>
          <a:p>
            <a:pPr marL="457200" indent="-457200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Зыкова О.Г.  «Весенний праздник»</a:t>
            </a:r>
          </a:p>
          <a:p>
            <a:pPr marL="457200" indent="-457200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Виеру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«Рядом с мамой», «Моя семья»</a:t>
            </a:r>
          </a:p>
          <a:p>
            <a:pPr marL="457200" indent="-457200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Благинина Е. «Посидим в тишине», «Мамин день»</a:t>
            </a:r>
          </a:p>
          <a:p>
            <a:pPr marL="457200" indent="-457200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 «Мама поет», «Разлука»</a:t>
            </a:r>
          </a:p>
          <a:p>
            <a:pPr marL="457200" indent="-457200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Ненецкая  сказка «Кукушка»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Стихи для заучивания: Благинина Е. «Посидим в тишине»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пословиц о маме	                                    	                             </a:t>
            </a:r>
          </a:p>
          <a:p>
            <a:pPr marL="457200" indent="-457200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665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Проект «Моя мама»</vt:lpstr>
      <vt:lpstr>Слайд 2</vt:lpstr>
      <vt:lpstr>I ЭТАП Актуальность</vt:lpstr>
      <vt:lpstr>Задачи проекта:</vt:lpstr>
      <vt:lpstr>Предполагаемый  результат</vt:lpstr>
      <vt:lpstr>II ЭТАП  Разработка проекта</vt:lpstr>
      <vt:lpstr>III  ЭТАП  Выполнение проекта</vt:lpstr>
      <vt:lpstr>Слайд 8</vt:lpstr>
      <vt:lpstr>Слайд 9</vt:lpstr>
      <vt:lpstr>Слайд 10</vt:lpstr>
      <vt:lpstr>Художественное творчество (аппликация)</vt:lpstr>
      <vt:lpstr>Художественное творчество (конструирование)</vt:lpstr>
      <vt:lpstr>Слайд 13</vt:lpstr>
      <vt:lpstr>IV  ЭТАП  Презентация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м.видео</dc:creator>
  <cp:lastModifiedBy>м.видео</cp:lastModifiedBy>
  <cp:revision>34</cp:revision>
  <dcterms:created xsi:type="dcterms:W3CDTF">2013-03-30T13:08:34Z</dcterms:created>
  <dcterms:modified xsi:type="dcterms:W3CDTF">2013-04-23T05:57:19Z</dcterms:modified>
</cp:coreProperties>
</file>