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8" r:id="rId4"/>
    <p:sldId id="277" r:id="rId5"/>
    <p:sldId id="275" r:id="rId6"/>
    <p:sldId id="271" r:id="rId7"/>
    <p:sldId id="281" r:id="rId8"/>
    <p:sldId id="269" r:id="rId9"/>
    <p:sldId id="278" r:id="rId10"/>
    <p:sldId id="270" r:id="rId11"/>
    <p:sldId id="264" r:id="rId12"/>
    <p:sldId id="256" r:id="rId13"/>
    <p:sldId id="279" r:id="rId14"/>
    <p:sldId id="280" r:id="rId15"/>
    <p:sldId id="276" r:id="rId16"/>
    <p:sldId id="266" r:id="rId17"/>
    <p:sldId id="272" r:id="rId18"/>
    <p:sldId id="273" r:id="rId19"/>
    <p:sldId id="265" r:id="rId20"/>
    <p:sldId id="267" r:id="rId21"/>
    <p:sldId id="257" r:id="rId22"/>
    <p:sldId id="274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15.wdp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microsoft.com/office/2007/relationships/hdphoto" Target="../media/hdphoto18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17.wdp"/><Relationship Id="rId4" Type="http://schemas.openxmlformats.org/officeDocument/2006/relationships/image" Target="../media/image18.jpeg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.wdp"/><Relationship Id="rId7" Type="http://schemas.microsoft.com/office/2007/relationships/hdphoto" Target="../media/hdphoto2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.wdp"/><Relationship Id="rId7" Type="http://schemas.microsoft.com/office/2007/relationships/hdphoto" Target="../media/hdphoto2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microsoft.com/office/2007/relationships/hdphoto" Target="../media/hdphoto2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microsoft.com/office/2007/relationships/hdphoto" Target="../media/hdphoto32.wdp"/><Relationship Id="rId3" Type="http://schemas.microsoft.com/office/2007/relationships/hdphoto" Target="../media/hdphoto1.wdp"/><Relationship Id="rId7" Type="http://schemas.microsoft.com/office/2007/relationships/hdphoto" Target="../media/hdphoto29.wdp"/><Relationship Id="rId12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microsoft.com/office/2007/relationships/hdphoto" Target="../media/hdphoto30.wdp"/><Relationship Id="rId1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33.wdp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1.wdp"/><Relationship Id="rId7" Type="http://schemas.microsoft.com/office/2007/relationships/hdphoto" Target="../media/hdphoto3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microsoft.com/office/2007/relationships/hdphoto" Target="../media/hdphoto3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0.wdp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3.wdp"/><Relationship Id="rId4" Type="http://schemas.openxmlformats.org/officeDocument/2006/relationships/image" Target="../media/image4.jpe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6.wdp"/><Relationship Id="rId4" Type="http://schemas.openxmlformats.org/officeDocument/2006/relationships/image" Target="../media/image7.jpe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microsoft.com/office/2007/relationships/hdphoto" Target="../media/hdphoto1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0.wdp"/><Relationship Id="rId4" Type="http://schemas.openxmlformats.org/officeDocument/2006/relationships/image" Target="../media/image11.jpe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static.wixstatic.com/media/f75420_ad8f6b3fb7144a82bbb03b940edda7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5536" y="1916832"/>
            <a:ext cx="5256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Проект</a:t>
            </a:r>
            <a:endParaRPr lang="ru-RU" sz="4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«Волшебный мир </a:t>
            </a:r>
          </a:p>
          <a:p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– театр»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08720"/>
            <a:ext cx="5848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Частное дошкольное образовательное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Учреждение «Детский сад №209 открытого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акционерного общества «Российские железные дороги»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12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5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27584" y="225514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Играем в музыкальные игры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C:\Users\Топтыжка\Desktop\Новая папка\IMG_20160120_1145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44" b="19596"/>
          <a:stretch/>
        </p:blipFill>
        <p:spPr bwMode="auto">
          <a:xfrm rot="21121157">
            <a:off x="683568" y="1124743"/>
            <a:ext cx="2952328" cy="346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оптыжка\Desktop\Новая папка\IMG_20160120_1148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94" t="10512" r="8651"/>
          <a:stretch/>
        </p:blipFill>
        <p:spPr bwMode="auto">
          <a:xfrm rot="269564">
            <a:off x="4235299" y="3861048"/>
            <a:ext cx="464528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35299" y="1340768"/>
            <a:ext cx="4453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«Угадай, на чём играем»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5229200"/>
            <a:ext cx="3114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«Три медведя»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9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allpapers1.hellowallpaper.com/art_drawing-beautiful-scenery-by-computer-widescreen--04_13-2560x16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Топтыжка\Desktop\Новая папка\DSC011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93718">
            <a:off x="377701" y="513026"/>
            <a:ext cx="364854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2" descr="C:\Users\Топтыжка\Desktop\Новая папка\DSC011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8199">
            <a:off x="4600979" y="764704"/>
            <a:ext cx="4145282" cy="310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3" descr="C:\Users\Топтыжка\Desktop\Новая папка\DSC011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9197">
            <a:off x="565261" y="3412686"/>
            <a:ext cx="3996104" cy="299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4347606" y="4293096"/>
            <a:ext cx="4405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Драматизация сказки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 Два жадных медвежонка»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12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4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84249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Среда « Путешествие в сказку»»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Импровизация русской народной сказки « Теремок»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Топтыжка\Desktop\Новая папка\DSC01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90731">
            <a:off x="755576" y="1565175"/>
            <a:ext cx="336050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оптыжка\Desktop\Новая папка\DSC011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61115">
            <a:off x="5004048" y="1593626"/>
            <a:ext cx="3235277" cy="24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Топтыжка\Desktop\Новая папка\DSC0119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06799"/>
            <a:ext cx="3091261" cy="23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Топтыжка\Desktop\Новая папка\DSC0119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7680">
            <a:off x="4984637" y="4390551"/>
            <a:ext cx="2892574" cy="21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297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8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80236" y="285769"/>
            <a:ext cx="868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Литературная викторина по русским народным сказкам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C:\Users\Топтыжка\Desktop\Новая папка\DSC01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65596"/>
            <a:ext cx="3344719" cy="250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Топтыжка\Desktop\Новая папка\DSC012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30373">
            <a:off x="6263825" y="1028990"/>
            <a:ext cx="2232843" cy="29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оптыжка\Desktop\Новая папка\DSC0127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97" r="14882"/>
          <a:stretch/>
        </p:blipFill>
        <p:spPr bwMode="auto">
          <a:xfrm>
            <a:off x="467544" y="1313538"/>
            <a:ext cx="4568855" cy="26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оптыжка\Desktop\Новая папка\DSC0127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17"/>
          <a:stretch/>
        </p:blipFill>
        <p:spPr bwMode="auto">
          <a:xfrm rot="683998">
            <a:off x="5252895" y="4265596"/>
            <a:ext cx="2603322" cy="21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52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762" y="349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03647" y="116632"/>
            <a:ext cx="6409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Образовательная деятельность</a:t>
            </a:r>
          </a:p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Лепка « Любимый сказочный герой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Топтыжка\Desktop\Новая папка\DSC012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32545">
            <a:off x="613538" y="1389689"/>
            <a:ext cx="1902279" cy="2536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Топтыжка\Desktop\Новая папка\DSC012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96266">
            <a:off x="698909" y="4227009"/>
            <a:ext cx="183613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Топтыжка\Desktop\Новая папка\DSC012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40920">
            <a:off x="6660232" y="1389690"/>
            <a:ext cx="1930268" cy="2573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C:\Users\Топтыжка\Desktop\Новая папка\DSC0126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914"/>
          <a:stretch/>
        </p:blipFill>
        <p:spPr bwMode="auto">
          <a:xfrm rot="825509">
            <a:off x="6858170" y="4116351"/>
            <a:ext cx="1534391" cy="2554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C:\Users\Топтыжка\Desktop\Новая папка\DSC0126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65264">
            <a:off x="3448111" y="1628800"/>
            <a:ext cx="1976942" cy="2636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C:\Users\Топтыжка\Desktop\Новая папка\DSC0117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520" y="4475971"/>
            <a:ext cx="2683380" cy="2012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40318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allpapers1.hellowallpaper.com/art_drawing-beautiful-scenery-by-computer-widescreen--04_13-2560x16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67744" y="260648"/>
            <a:ext cx="4488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Театрализованная игра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«Великаны и гномы»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Топтыжка\Desktop\Новая папка\IMG_20160126_1129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8" t="21464" r="7022"/>
          <a:stretch/>
        </p:blipFill>
        <p:spPr bwMode="auto">
          <a:xfrm>
            <a:off x="179512" y="1677001"/>
            <a:ext cx="5040560" cy="2537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Топтыжка\Desktop\Новая папка\IMG_20160126_1130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7376" y="4030626"/>
            <a:ext cx="4664936" cy="2624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16550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allpapers1.hellowallpaper.com/art_drawing-beautiful-scenery-by-computer-widescreen--04_13-2560x1600.jpg"/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Топтыжка\Desktop\Новая папка\IMG_20160120_1138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745" r="8351"/>
          <a:stretch/>
        </p:blipFill>
        <p:spPr bwMode="auto">
          <a:xfrm>
            <a:off x="1885863" y="1412776"/>
            <a:ext cx="5576088" cy="25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оптыжка\Desktop\Новая папка\IMG_20160120_1139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999"/>
          <a:stretch/>
        </p:blipFill>
        <p:spPr bwMode="auto">
          <a:xfrm rot="20680441">
            <a:off x="307320" y="3827261"/>
            <a:ext cx="2358486" cy="264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оптыжка\Desktop\Новая папка\IMG_20160120_11395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061" b="16161"/>
          <a:stretch/>
        </p:blipFill>
        <p:spPr bwMode="auto">
          <a:xfrm rot="748009">
            <a:off x="6618626" y="4138664"/>
            <a:ext cx="2283977" cy="23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оптыжка\Desktop\Новая папка\IMG_20160120_11391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071" b="13939"/>
          <a:stretch/>
        </p:blipFill>
        <p:spPr bwMode="auto">
          <a:xfrm>
            <a:off x="3311268" y="4090447"/>
            <a:ext cx="2521464" cy="264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5" y="176501"/>
            <a:ext cx="8472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Подбираем музыку на шумовых инструментах для показа сказки  «Три поросёнка»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35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allpapers1.hellowallpaper.com/art_drawing-beautiful-scenery-by-computer-widescreen--04_13-2560x16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4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47667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Настольно – печатная игра «Кубики»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по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теме «Герои сказок».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I:\DCIM\Camera\IMG_20160121_153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2511" y="2060848"/>
            <a:ext cx="6444208" cy="362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7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allpapers1.hellowallpaper.com/art_drawing-beautiful-scenery-by-computer-widescreen--04_13-2560x16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6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4868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Раскрашивание раскраски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«Раскрась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сказочного героя».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I:\DCIM\Camera\IMG_20160121_153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424"/>
          <a:stretch/>
        </p:blipFill>
        <p:spPr bwMode="auto">
          <a:xfrm>
            <a:off x="2483768" y="1915891"/>
            <a:ext cx="3995935" cy="4275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3938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allpapers1.hellowallpaper.com/art_drawing-beautiful-scenery-by-computer-widescreen--04_13-2560x1600.jpg"/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1465" y="239958"/>
            <a:ext cx="8670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Четверг « Творим и мастерим»</a:t>
            </a:r>
          </a:p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Театр би-ба-</a:t>
            </a:r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по сказке «Три поросёнка»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Топтыжка\Desktop\Новая папка\IMG_20160119_1559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07" t="4531" r="14137"/>
          <a:stretch/>
        </p:blipFill>
        <p:spPr bwMode="auto">
          <a:xfrm rot="20847600">
            <a:off x="485235" y="1796799"/>
            <a:ext cx="3823855" cy="28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оптыжка\Desktop\Новая папка\IMG_20160119_1553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4" t="31313" r="7621" b="19596"/>
          <a:stretch/>
        </p:blipFill>
        <p:spPr bwMode="auto">
          <a:xfrm rot="808764">
            <a:off x="5472329" y="1967986"/>
            <a:ext cx="3325091" cy="336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оптыжка\Desktop\Новая папка\IMG_20160119_1602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2" r="17727"/>
          <a:stretch/>
        </p:blipFill>
        <p:spPr bwMode="auto">
          <a:xfrm>
            <a:off x="3214255" y="4077072"/>
            <a:ext cx="3449782" cy="26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19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700808"/>
            <a:ext cx="8217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Знакомство детей с  разными видами театра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55576" y="548680"/>
            <a:ext cx="8150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Цель : 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Формирование у детей и родителей интереса к театру и 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совместной театральной деятельности.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347138"/>
            <a:ext cx="81369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Задачи : 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Привить детям навыки в области театрального искусства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Пробудить интерес детей и родителей к театру.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(использование мимики, жестов. голоса).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3.  Заинтересовать родителей в приобретении, изготовлении разных  видов театра и дать сведения о способах обыгрывания дома с детьми.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3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 flipH="1">
            <a:off x="512377" y="188640"/>
            <a:ext cx="78488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Пятница « В гостях у сказки»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" name="Picture 2" descr="C:\Users\Топтыжка\Desktop\Новая папка\DSC012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9" t="2597" r="5278" b="8839"/>
          <a:stretch/>
        </p:blipFill>
        <p:spPr bwMode="auto">
          <a:xfrm rot="20462612">
            <a:off x="703608" y="999748"/>
            <a:ext cx="1719278" cy="2183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Топтыжка\Desktop\Новая папка\DSC01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74733">
            <a:off x="4291657" y="1085688"/>
            <a:ext cx="3521496" cy="264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Топтыжка\Desktop\Новая папка\DSC013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1999">
            <a:off x="4736588" y="4151317"/>
            <a:ext cx="3221978" cy="246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оптыжка\Desktop\Новая папка\DSC013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63" r="11555"/>
          <a:stretch/>
        </p:blipFill>
        <p:spPr bwMode="auto">
          <a:xfrm rot="20729946">
            <a:off x="1032240" y="3277232"/>
            <a:ext cx="3184680" cy="311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55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 descr="http://wallpapers1.hellowallpaper.com/art_drawing-beautiful-scenery-by-computer-widescreen--04_13-2560x16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15616" y="264565"/>
            <a:ext cx="7536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Рисунки «Мой любимый сказочный герой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 descr="C:\Users\Топтыжка\Desktop\Новая папка\DSC01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0896"/>
            <a:ext cx="7542551" cy="565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Топтыжка\Desktop\Новая папка\DSC011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4080" y="910896"/>
            <a:ext cx="2072628" cy="15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185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 descr="http://wallpapers1.hellowallpaper.com/art_drawing-beautiful-scenery-by-computer-widescreen--04_13-2560x16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09780" y="223529"/>
            <a:ext cx="3334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Домашний театр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Picture 2" descr="C:\Users\Топтыжка\Desktop\Новая папка\DSC01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62042"/>
            <a:ext cx="4464496" cy="595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05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allpapers1.hellowallpaper.com/art_drawing-beautiful-scenery-by-computer-widescreen--04_13-2560x16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99592" y="1988840"/>
            <a:ext cx="7675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внимание!</a:t>
            </a:r>
            <a:endParaRPr lang="ru-RU" sz="7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8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60" y="34993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16675" y="200687"/>
            <a:ext cx="8303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Понедельник « В мире театра»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Беседа с детьми, рассказ воспитателя о театре по теме «Волшебный  мир театра»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Топтыжка\Desktop\Новая папка\DSC01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0346"/>
            <a:ext cx="6558190" cy="4918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93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60" y="-92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9392" y="200687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Образовательная деятельность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Конструирование « Детский театр»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C:\Users\Топтыжка\Desktop\Новая папка\DSC01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1887">
            <a:off x="374214" y="1612627"/>
            <a:ext cx="2592186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 descr="C:\Users\Топтыжка\Desktop\Новая папка\DSC012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34" t="9200"/>
          <a:stretch/>
        </p:blipFill>
        <p:spPr bwMode="auto">
          <a:xfrm>
            <a:off x="3132469" y="2635099"/>
            <a:ext cx="2700512" cy="383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 descr="C:\Users\Топтыжка\Desktop\Новая папка\DSC012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34648">
            <a:off x="6226642" y="1685878"/>
            <a:ext cx="2676930" cy="3569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7027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35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60055" y="116632"/>
            <a:ext cx="7342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Самостоятельная игровая деятельность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Театр теней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34" name="Picture 10" descr="C:\Users\Топтыжка\Desktop\Новая папка\DSC01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7384"/>
            <a:ext cx="3762954" cy="2822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Топтыжка\Desktop\Новая папка\DSC012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715" y="4509118"/>
            <a:ext cx="2854079" cy="21404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Топтыжка\Desktop\Новая папка\DSC012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46907"/>
            <a:ext cx="3589676" cy="26921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58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Беседа для  юных театралов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 Как вести себя в театре»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I:\DCIM\Camera\IMG_20160122_085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610" y="1587237"/>
            <a:ext cx="8332382" cy="468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82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3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588" y="6849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 идём в театр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«Приключение Снежинки, ребят и зверят»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C:\Users\Топтыжка\Desktop\Новая папка\DSC012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14" r="13532"/>
          <a:stretch/>
        </p:blipFill>
        <p:spPr bwMode="auto">
          <a:xfrm rot="20815276">
            <a:off x="371573" y="1561219"/>
            <a:ext cx="2715491" cy="317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Топтыжка\Desktop\Новая папка\DSC012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860"/>
          <a:stretch/>
        </p:blipFill>
        <p:spPr bwMode="auto">
          <a:xfrm>
            <a:off x="3203848" y="1324393"/>
            <a:ext cx="5193976" cy="206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Топтыжка\Desktop\Новая папка\DSC0124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7" t="15473" r="3597"/>
          <a:stretch/>
        </p:blipFill>
        <p:spPr bwMode="auto">
          <a:xfrm rot="758328">
            <a:off x="2915113" y="3276201"/>
            <a:ext cx="4617912" cy="313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959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8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43101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 Вторник « Чудо сказки»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Оформление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книжного уголка по творчеству </a:t>
            </a:r>
            <a:endParaRPr 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Times New Roman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К.И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/>
              </a:rPr>
              <a:t>. Чуковского.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I:\DCIM\Camera\IMG_20160121_152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7236296" cy="407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96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allpapers1.hellowallpaper.com/art_drawing-beautiful-scenery-by-computer-widescreen--04_13-2560x16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585" y="1876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3568" y="188640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Образовательная деятельность 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Нетрадиционное рисование методом «тычка»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 русской народной сказке «Теремок»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Топтыжка\Desktop\Новая папка\IMG_20160126_1030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7"/>
          <a:stretch/>
        </p:blipFill>
        <p:spPr bwMode="auto">
          <a:xfrm>
            <a:off x="1475656" y="1988840"/>
            <a:ext cx="6579127" cy="419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67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303</Words>
  <Application>Microsoft Office PowerPoint</Application>
  <PresentationFormat>Экран (4:3)</PresentationFormat>
  <Paragraphs>54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Топтыжка</dc:creator>
  <cp:lastModifiedBy>Пользователь</cp:lastModifiedBy>
  <cp:revision>59</cp:revision>
  <dcterms:created xsi:type="dcterms:W3CDTF">2016-01-12T05:42:37Z</dcterms:created>
  <dcterms:modified xsi:type="dcterms:W3CDTF">2016-04-23T02:39:45Z</dcterms:modified>
</cp:coreProperties>
</file>