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6" r:id="rId5"/>
    <p:sldId id="272" r:id="rId6"/>
    <p:sldId id="270" r:id="rId7"/>
    <p:sldId id="269" r:id="rId8"/>
    <p:sldId id="273" r:id="rId9"/>
    <p:sldId id="275" r:id="rId10"/>
    <p:sldId id="274" r:id="rId11"/>
    <p:sldId id="262" r:id="rId12"/>
    <p:sldId id="259" r:id="rId13"/>
    <p:sldId id="258" r:id="rId14"/>
    <p:sldId id="271" r:id="rId15"/>
    <p:sldId id="260" r:id="rId16"/>
    <p:sldId id="261" r:id="rId17"/>
    <p:sldId id="263" r:id="rId18"/>
    <p:sldId id="264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212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птыжка\Desktop\Наши дети\DSC0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87"/>
            <a:ext cx="9144000" cy="68618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86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«Бабушка рядышком с дедушкой»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Частное дошкольное образовательное учреждение « Детский сад № 209 ОАО « РЖД»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Топтыжка\Desktop\Наши дети\DSC009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5897" t="12557" r="21737" b="20493"/>
          <a:stretch>
            <a:fillRect/>
          </a:stretch>
        </p:blipFill>
        <p:spPr bwMode="auto">
          <a:xfrm>
            <a:off x="611560" y="1340768"/>
            <a:ext cx="367240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C:\Users\Топтыжка\Desktop\Наши дети\DSC00945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16158" t="10906" r="15980" b="13964"/>
          <a:stretch>
            <a:fillRect/>
          </a:stretch>
        </p:blipFill>
        <p:spPr bwMode="auto">
          <a:xfrm>
            <a:off x="5220072" y="1412776"/>
            <a:ext cx="3528392" cy="520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91880" y="764704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Консультации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Обеспечение проекта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59832" y="260648"/>
            <a:ext cx="2836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Речевое развитие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Рисунок 11" descr="Описание: C:\Users\Администратор\Desktop\DSC0074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2039" r="18138"/>
          <a:stretch>
            <a:fillRect/>
          </a:stretch>
        </p:blipFill>
        <p:spPr bwMode="auto">
          <a:xfrm>
            <a:off x="251520" y="1556792"/>
            <a:ext cx="38232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Рисунок 5" descr="Описание: C:\Users\Администратор\Desktop\DSC0074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7656" r="5939"/>
          <a:stretch>
            <a:fillRect/>
          </a:stretch>
        </p:blipFill>
        <p:spPr bwMode="auto">
          <a:xfrm>
            <a:off x="4283968" y="1883729"/>
            <a:ext cx="4680520" cy="456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043608" y="3428940"/>
            <a:ext cx="7020272" cy="34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Топтыжка\Desktop\Проект Бабушка\Новая папка (2)\DSC0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7096" y="1002502"/>
            <a:ext cx="7056784" cy="529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1176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8419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Сочиняем сказку «Жили- были дед да баба»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259632" y="3717032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Топтыжка\Desktop\Проект Бабушка\Новая папка (2)\DSC00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18362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Топтыжка\Desktop\Проект Бабушка\Новая папка (2)\DSC0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588391" cy="345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Топтыжка\Desktop\Проект Бабушка\Новая папка (2)\DSC00756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1886306" cy="251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21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Художественно- эстетическое развитие</a:t>
            </a:r>
          </a:p>
        </p:txBody>
      </p:sp>
      <p:pic>
        <p:nvPicPr>
          <p:cNvPr id="7" name="Picture 2" descr="D:\фотодетский\DSC00798.JPG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3633"/>
            <a:ext cx="4392488" cy="3294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458112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Выставка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 Вот какие наши любимые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бабушки и дедушки»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259632" y="3717032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оптыжка\Desktop\Наши дети\DSC00889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23529" y="836712"/>
            <a:ext cx="3240360" cy="243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Топтыжка\Desktop\Наши дети\DSC00915.JPG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679" t="31070" r="12172" b="23521"/>
          <a:stretch>
            <a:fillRect/>
          </a:stretch>
        </p:blipFill>
        <p:spPr bwMode="auto">
          <a:xfrm>
            <a:off x="3635896" y="4365104"/>
            <a:ext cx="4176464" cy="240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332656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Подвижные игры: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«Змейка»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Топтыжка\Desktop\Наши дети\IMG_20151023_113149.jpg"/>
          <p:cNvPicPr>
            <a:picLocks noChangeAspect="1" noChangeArrowheads="1"/>
          </p:cNvPicPr>
          <p:nvPr/>
        </p:nvPicPr>
        <p:blipFill>
          <a:blip r:embed="rId6" cstate="print"/>
          <a:srcRect t="16466" b="9436"/>
          <a:stretch>
            <a:fillRect/>
          </a:stretch>
        </p:blipFill>
        <p:spPr bwMode="auto">
          <a:xfrm>
            <a:off x="5796136" y="908720"/>
            <a:ext cx="2483514" cy="32715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3" y="3244334"/>
            <a:ext cx="2736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«Жмурки»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198884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«Ручеёк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Топтыжка\Desktop\Проект Бабушка\Новая папка (2)\DSC00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265978" cy="244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Топтыжка\Desktop\Проект Бабушка\Новая папка (2)\DSC0077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45" t="4652" r="7537" b="6955"/>
          <a:stretch>
            <a:fillRect/>
          </a:stretch>
        </p:blipFill>
        <p:spPr bwMode="auto">
          <a:xfrm>
            <a:off x="484908" y="3556569"/>
            <a:ext cx="37444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Топтыжка\Desktop\Проект Бабушка\Новая папка (2)\DSC007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479" t="2712" r="7462" b="16703"/>
          <a:stretch/>
        </p:blipFill>
        <p:spPr bwMode="auto">
          <a:xfrm>
            <a:off x="5004048" y="814403"/>
            <a:ext cx="3187452" cy="274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9008" y="25629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Театральная деятельность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Топтыжка\Desktop\Проект Бабушка\Новая папка (2)\DSC007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9488" y="3789040"/>
            <a:ext cx="3744416" cy="280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691680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Пальчиковая гимнастика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Администратор\Desktop\DSC007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14" b="27887"/>
          <a:stretch/>
        </p:blipFill>
        <p:spPr bwMode="auto">
          <a:xfrm>
            <a:off x="179512" y="1052736"/>
            <a:ext cx="5904656" cy="240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оптыжка\Desktop\Наши дети\DSC00884.JPG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67544" y="3645024"/>
            <a:ext cx="3996093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84168" y="1916832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«Дружная семья»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C:\Users\Топтыжка\Desktop\Наши дети\DSC00887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4980052" y="3645024"/>
            <a:ext cx="3996093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0"/>
            <a:ext cx="12666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Музей </a:t>
            </a:r>
          </a:p>
          <a:p>
            <a:endParaRPr lang="ru-RU" dirty="0"/>
          </a:p>
        </p:txBody>
      </p:sp>
      <p:pic>
        <p:nvPicPr>
          <p:cNvPr id="1026" name="Picture 2" descr="C:\Users\Топтыжка\Desktop\Наши дети\DSC0090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11560" y="1052736"/>
            <a:ext cx="3610891" cy="270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Топтыжка\Desktop\Наши дети\DSC0090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40" y="1124744"/>
            <a:ext cx="3744416" cy="280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Топтыжка\Desktop\Наши дети\DSC0091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83568" y="3933056"/>
            <a:ext cx="3660049" cy="2744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Топтыжка\Desktop\Наши дети\DSC00913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364088" y="4077072"/>
            <a:ext cx="3516020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5486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Выставка « Как раньше жили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пробабушки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продедушки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Просмотр  детский презентаций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рассказывают о своих бабушек и дедушек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C:\Users\Топтыжка\Desktop\Наши дети\DSC00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232248" cy="281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Топтыжка\Desktop\Наши дети\DSC010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9134"/>
          <a:stretch>
            <a:fillRect/>
          </a:stretch>
        </p:blipFill>
        <p:spPr bwMode="auto">
          <a:xfrm>
            <a:off x="6084168" y="1700808"/>
            <a:ext cx="2794697" cy="460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Топтыжка\Desktop\Наши дети\DSC0100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29310" r="8621"/>
          <a:stretch>
            <a:fillRect/>
          </a:stretch>
        </p:blipFill>
        <p:spPr bwMode="auto">
          <a:xfrm>
            <a:off x="2699792" y="2276872"/>
            <a:ext cx="309895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 гости бабушка пришла с нами поиграла»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Топтыжка\Desktop\Наши дети\DSC0101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30193"/>
          <a:stretch>
            <a:fillRect/>
          </a:stretch>
        </p:blipFill>
        <p:spPr bwMode="auto">
          <a:xfrm>
            <a:off x="323528" y="1340768"/>
            <a:ext cx="2443189" cy="262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Топтыжка\Desktop\Наши дети\DSC0101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4008" y="1196752"/>
            <a:ext cx="3384535" cy="253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Топтыжка\Desktop\Наши дети\DSC0102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39552" y="4149080"/>
            <a:ext cx="3131963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Топтыжка\Desktop\Наши дети\DSC01015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292080" y="4149080"/>
            <a:ext cx="3162941" cy="237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 проекта: информационно – творческий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http://img-fotki.yandex.ru/get/6417/102699435.7bf/0_9b054_d886c76c_orig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Дети средней группы (4-5 лет);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Воспитатели (Дорофеева Н.А,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Скарницкая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Н.Н.);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Родители воспитанников;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Представители старшего поколения (бабушки и дедушки).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980728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Срок реализации: краткосрочный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417/102699435.7bf/0_9b054_d886c76c_orig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74984"/>
            <a:ext cx="9118476" cy="67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2492896"/>
            <a:ext cx="705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6417/102699435.7bf/0_9b054_d886c76c_orig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•Расширять представление об истории </a:t>
            </a: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семьи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её членах, родственных отношениях);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•Воспитывать уважение к старшим, способствовать укреплению авторитета бабушки и дедушки в семье;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•Приобщение родителей к участию в жизни детского сада. Укреплять внутрисемейные связи.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417/102699435.7bf/0_9b054_d886c76c_orig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71600" y="4077072"/>
            <a:ext cx="65162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568424"/>
            <a:ext cx="799288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проекта: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Воспитание любви, уважения, сочувствия, сопереживания к близким людям (бабушкам, дедушкам);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 коммуникативных навыков общения, устанавливать родственные связи.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Углубление знаний о своей родословной.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 любознательность, навыки общения, умение получать информацию из различных источников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417/102699435.7bf/0_9b054_d886c76c_orig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19672" y="3717032"/>
            <a:ext cx="58681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проекта: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Семья занимает особое место в социализации дошкольного возраста. Почитание старших, забота о них, уважительное отношение к престарелым людям- непременное условие формирование нравственных качеств личности.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img-fotki.yandex.ru/get/6417/102699435.7bf/0_9b054_d886c76c_orig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3892" y="40466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Осуществление образовательной деятельности в рамках  проекта:</a:t>
            </a:r>
          </a:p>
          <a:p>
            <a:pPr algn="ctr"/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•В  ходе режимных  моментов;</a:t>
            </a:r>
          </a:p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•В ходе самостоятельной деятельности детей;</a:t>
            </a:r>
          </a:p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•В процессе совместной деятельности педагога с детьми в различных  видах 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417/102699435.7bf/0_9b054_d886c76c_orig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619672" y="3933056"/>
            <a:ext cx="58681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512659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9600" algn="ctr"/>
                <a:tab pos="6299200" algn="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9600" algn="ctr"/>
                <a:tab pos="6299200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Обеспечение проекта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Рисунок 9" descr="Описание: C:\Users\Администратор\Desktop\DSC0074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963" t="9636" r="6836" b="30848"/>
          <a:stretch>
            <a:fillRect/>
          </a:stretch>
        </p:blipFill>
        <p:spPr bwMode="auto">
          <a:xfrm>
            <a:off x="179512" y="1556792"/>
            <a:ext cx="44644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Художественная литература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Топтыжка\Desktop\Наши дети\DSC0099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9695"/>
          <a:stretch>
            <a:fillRect/>
          </a:stretch>
        </p:blipFill>
        <p:spPr bwMode="auto">
          <a:xfrm>
            <a:off x="5076056" y="1196752"/>
            <a:ext cx="3763011" cy="254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Топтыжка\Desktop\Наши дети\DSC00994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555776" y="3887787"/>
            <a:ext cx="3960440" cy="297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оптыжка\Desktop\Наши дети\DSC009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004048" y="1268760"/>
            <a:ext cx="297644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Топтыжка\Desktop\Наши дети\DSC00940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436096" y="4797152"/>
            <a:ext cx="2520280" cy="189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Топтыжка\Desktop\Наши дети\DSC0094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187624" y="3933056"/>
            <a:ext cx="249637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Users\Топтыжка\Desktop\Наши дети\DSC00943.JPG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5536" y="1340768"/>
            <a:ext cx="3024336" cy="226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83568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Обеспечение проекта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764704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Пословицы о бабушке и дедушке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7647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Мнемотаблицы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Артикуляционная гимнастика- сказка « У бабушки с дедушкой»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149080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Стихи о бабушке и дедушке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Топтыжка\Desktop\Наши дети\DSC0094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187623" y="1682778"/>
            <a:ext cx="2736305" cy="2052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Игрушки наших дедушек и бабушек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4" descr="C:\Users\Топтыжка\Desktop\Наши дети\DSC00939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436096" y="1700808"/>
            <a:ext cx="2771800" cy="207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4005064"/>
            <a:ext cx="4105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Картотека игр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Игры наших бабушек и дедушек»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2" descr="C:\Users\Топтыжка\Desktop\Наши дети\DSC00936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39552" y="4077071"/>
            <a:ext cx="3384376" cy="253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51920" y="5373216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Фотографии и рисунки бабушек и дедушек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Обеспечение проекта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347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Топтыжка</dc:creator>
  <cp:lastModifiedBy>Пользователь</cp:lastModifiedBy>
  <cp:revision>68</cp:revision>
  <dcterms:created xsi:type="dcterms:W3CDTF">2015-09-24T03:43:57Z</dcterms:created>
  <dcterms:modified xsi:type="dcterms:W3CDTF">2016-04-21T07:29:58Z</dcterms:modified>
</cp:coreProperties>
</file>