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2"/>
  </p:handoutMasterIdLst>
  <p:sldIdLst>
    <p:sldId id="257" r:id="rId5"/>
    <p:sldId id="267" r:id="rId6"/>
    <p:sldId id="264" r:id="rId7"/>
    <p:sldId id="263" r:id="rId8"/>
    <p:sldId id="265" r:id="rId9"/>
    <p:sldId id="266" r:id="rId10"/>
    <p:sldId id="271" r:id="rId11"/>
    <p:sldId id="274" r:id="rId12"/>
    <p:sldId id="268" r:id="rId13"/>
    <p:sldId id="270" r:id="rId14"/>
    <p:sldId id="272" r:id="rId15"/>
    <p:sldId id="269" r:id="rId16"/>
    <p:sldId id="273" r:id="rId17"/>
    <p:sldId id="277" r:id="rId18"/>
    <p:sldId id="278" r:id="rId19"/>
    <p:sldId id="279" r:id="rId20"/>
    <p:sldId id="26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CF158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9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05.09.2017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1898977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01" y="505796"/>
            <a:ext cx="6388621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49" y="1482683"/>
            <a:ext cx="6614173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676968" y="2569705"/>
            <a:ext cx="6614173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6" y="2569705"/>
            <a:ext cx="1690142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098" y="4089357"/>
            <a:ext cx="156362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02" y="1959719"/>
            <a:ext cx="2320644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0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98" y="3292383"/>
            <a:ext cx="2115316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 rot="21161007">
            <a:off x="1952868" y="3286235"/>
            <a:ext cx="8794452" cy="196428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600" b="1" dirty="0" smtClean="0">
              <a:solidFill>
                <a:srgbClr val="FF0000"/>
              </a:solidFill>
            </a:endParaRPr>
          </a:p>
          <a:p>
            <a:endParaRPr lang="ru-RU" sz="6600" b="1" dirty="0">
              <a:solidFill>
                <a:srgbClr val="FF0000"/>
              </a:solidFill>
            </a:endParaRPr>
          </a:p>
          <a:p>
            <a:endParaRPr lang="ru-RU" sz="6600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Проект </a:t>
            </a:r>
            <a:r>
              <a:rPr lang="ru-RU" b="1" dirty="0">
                <a:solidFill>
                  <a:srgbClr val="7030A0"/>
                </a:solidFill>
              </a:rPr>
              <a:t>по </a:t>
            </a:r>
            <a:r>
              <a:rPr lang="ru-RU" b="1" dirty="0" smtClean="0">
                <a:solidFill>
                  <a:srgbClr val="7030A0"/>
                </a:solidFill>
              </a:rPr>
              <a:t>экологии</a:t>
            </a:r>
          </a:p>
          <a:p>
            <a:r>
              <a:rPr lang="ru-RU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«Живая </a:t>
            </a:r>
            <a:r>
              <a:rPr lang="ru-RU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неживая природа»</a:t>
            </a:r>
            <a:endParaRPr lang="ru-RU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Разработала подготовительная      группа </a:t>
            </a:r>
            <a:r>
              <a:rPr lang="ru-RU" b="1" dirty="0" smtClean="0">
                <a:solidFill>
                  <a:srgbClr val="FF0000"/>
                </a:solidFill>
              </a:rPr>
              <a:t>«Котёнок»</a:t>
            </a:r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9500" y="3988878"/>
            <a:ext cx="573534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117598" y="2989649"/>
            <a:ext cx="2417069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7.40741E-7 L -0.19362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623602">
            <a:off x="7689727" y="1109092"/>
            <a:ext cx="3495364" cy="1112509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</a:t>
            </a:r>
            <a:b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Психогимнастика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Релаксации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 r="22023"/>
          <a:stretch/>
        </p:blipFill>
        <p:spPr>
          <a:xfrm>
            <a:off x="3295194" y="4178300"/>
            <a:ext cx="3695700" cy="224319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27" y="241300"/>
            <a:ext cx="4504267" cy="33782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44" y="2889318"/>
            <a:ext cx="4283791" cy="321284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1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1" y="187042"/>
            <a:ext cx="4521199" cy="339322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91" y="584200"/>
            <a:ext cx="4295775" cy="57277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59" y="3448050"/>
            <a:ext cx="3417874" cy="2568669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074" t="3699" r="11118" b="2465"/>
          <a:stretch/>
        </p:blipFill>
        <p:spPr>
          <a:xfrm>
            <a:off x="590550" y="3771900"/>
            <a:ext cx="3930650" cy="296955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3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2" y="895014"/>
            <a:ext cx="4020858" cy="301564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7602" y="349511"/>
            <a:ext cx="3492053" cy="75967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Эксперименты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1" y="1151466"/>
            <a:ext cx="3968750" cy="529166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96" y="3910657"/>
            <a:ext cx="3712528" cy="2782243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656" y="62148"/>
            <a:ext cx="3673344" cy="217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195" y="1130300"/>
            <a:ext cx="6899831" cy="51784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5600" y="3822700"/>
            <a:ext cx="38227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Пред­ста­вим на ми­нут­ку, что ис­чез­нет нежи­вая при­ро­да, а имен­но солн­це, воз­дух и вода. Смо­гут ли тогда рас­те­ния, жи­вот­ные и сам че­ло­век су­ще­ство­вать? Нет, живая и нежи­вая при­ро­да свя­за­ны между собой.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" y="233308"/>
            <a:ext cx="3896453" cy="34369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95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300" y="1257301"/>
            <a:ext cx="62484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Люди, оглянитесь-ка вокруг!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природа истинно прекрасна!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Ей нужна забота Ваших рук,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красота её не гасла.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0" y="406121"/>
            <a:ext cx="3759464" cy="3413594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600" y="3502215"/>
            <a:ext cx="4172280" cy="31271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22592" r="4443" b="24074"/>
          <a:stretch/>
        </p:blipFill>
        <p:spPr>
          <a:xfrm>
            <a:off x="495299" y="3350182"/>
            <a:ext cx="6030635" cy="25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200" y="571500"/>
            <a:ext cx="5016500" cy="1320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 проекта: тест «Живая и неживая природа»</a:t>
            </a:r>
            <a:endParaRPr lang="ru-RU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6" y="571500"/>
            <a:ext cx="4384674" cy="5846231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75" y="2429933"/>
            <a:ext cx="2851150" cy="380153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1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5473700"/>
            <a:ext cx="5981702" cy="6096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Фотоотчёт для родителей!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269874"/>
            <a:ext cx="6311900" cy="47339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669923"/>
            <a:ext cx="5245101" cy="393382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3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9808" y="2569705"/>
            <a:ext cx="6614173" cy="6995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М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ru-RU" sz="6000" dirty="0" smtClean="0">
                <a:solidFill>
                  <a:srgbClr val="FF0000"/>
                </a:solidFill>
              </a:rPr>
              <a:t>о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ru-RU" sz="6000" dirty="0" smtClean="0">
                <a:solidFill>
                  <a:srgbClr val="FF0000"/>
                </a:solidFill>
              </a:rPr>
              <a:t>л о д ц ы!</a:t>
            </a:r>
            <a:endParaRPr lang="ru-RU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7100" y="889000"/>
            <a:ext cx="8178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проекта: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времени-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краткосрочный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количеству участников-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групповой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направленности-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познавательный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приоритету-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исследовательский</a:t>
            </a:r>
          </a:p>
          <a:p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проекта: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подготовительного к школе возраста, родители, воспитатели.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45130">
            <a:off x="2523140" y="2253631"/>
            <a:ext cx="7664084" cy="3244781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Актуальность: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в недостаточной степени имеют представление, что такое «живая»  и «неживая» природа. В чём отличия?  Участие детей позволит максимально обогатить знания и представления о «живой» и «неживой» природе.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004" y="2857500"/>
            <a:ext cx="1642875" cy="3752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1" y="3053080"/>
            <a:ext cx="2298197" cy="3297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3352800" cy="25146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118" y="4645533"/>
            <a:ext cx="2747882" cy="20609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5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0" y="2969268"/>
            <a:ext cx="2417069" cy="345643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 rot="21348337">
            <a:off x="2860256" y="3113709"/>
            <a:ext cx="7987596" cy="3322727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1.Обогощять представления о «живой» и «неживой» природе;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2.Обогощять словарный запас детей;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3.Развивать связную речь через составление описательного рассказа;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Воспитывать бережное отношение к природе;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5.Развивать творческие способности детей.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rot="21369959">
            <a:off x="2924345" y="544557"/>
            <a:ext cx="6943451" cy="2135572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 детьми объектов живой и неживой природы во взаимосвязи со средой обитания и формирования в детях осознанно- правильного взаимодействия с окружающим миром.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25" y="3550899"/>
            <a:ext cx="2115316" cy="314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7" y="2788041"/>
            <a:ext cx="1463043" cy="3642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43" y="2708792"/>
            <a:ext cx="2002540" cy="3721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12357" y="2337286"/>
            <a:ext cx="410058" cy="3715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4919694" cy="79591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результаты: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 rot="10484000" flipV="1">
            <a:off x="2439426" y="2057462"/>
            <a:ext cx="3761156" cy="1151986"/>
          </a:xfrm>
        </p:spPr>
        <p:txBody>
          <a:bodyPr/>
          <a:lstStyle/>
          <a:p>
            <a:pPr algn="just"/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Дети будут знать, чем отличается «живая» природа от « неживой»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 rot="330329">
            <a:off x="5689600" y="3556000"/>
            <a:ext cx="3530600" cy="1295400"/>
          </a:xfrm>
        </p:spPr>
        <p:txBody>
          <a:bodyPr/>
          <a:lstStyle/>
          <a:p>
            <a:r>
              <a:rPr lang="ru-RU" dirty="0" smtClean="0">
                <a:solidFill>
                  <a:srgbClr val="CF1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2.Дети смогут находить отличия при наблюдении в природе.</a:t>
            </a:r>
            <a:endParaRPr lang="ru-RU" dirty="0">
              <a:solidFill>
                <a:srgbClr val="CF1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3340100" y="5130800"/>
            <a:ext cx="3657600" cy="1085414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3.Дети смогут составить описательный рассказ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5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0833E-6 -4.07407E-6 C -0.06419 -0.00926 -0.12356 -0.03263 -0.19192 -0.02708 C -0.24049 -0.0206 -0.2862 -0.01666 -0.33294 0.02848 C -0.38672 0.08033 -0.42734 0.13403 -0.44922 0.19561 L -0.55403 0.48033 " pathEditMode="relative" rAng="20040000" ptsTypes="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86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  <p:bldP spid="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966" y="245670"/>
            <a:ext cx="4161488" cy="3121116"/>
          </a:xfrm>
          <a:prstGeom prst="rect">
            <a:avLst/>
          </a:prstGeom>
          <a:ln w="38100" cap="sq">
            <a:solidFill>
              <a:srgbClr val="52D0D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82" y="3687241"/>
            <a:ext cx="4048868" cy="303665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308"/>
            <a:ext cx="2176276" cy="38465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385187"/>
            <a:ext cx="6734040" cy="10499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F1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использованные в ходе работы над проектом:</a:t>
            </a:r>
            <a:endParaRPr lang="ru-RU" sz="2000" b="1" dirty="0">
              <a:solidFill>
                <a:srgbClr val="CF1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 rot="327065">
            <a:off x="1323028" y="2128378"/>
            <a:ext cx="2550188" cy="850043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Наблюдение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7453" r="14256" b="21316"/>
          <a:stretch/>
        </p:blipFill>
        <p:spPr>
          <a:xfrm rot="21331983">
            <a:off x="2352645" y="3553133"/>
            <a:ext cx="2463800" cy="269166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47" b="2729"/>
          <a:stretch/>
        </p:blipFill>
        <p:spPr>
          <a:xfrm>
            <a:off x="4159051" y="2009171"/>
            <a:ext cx="3295849" cy="271523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35" y="2996176"/>
            <a:ext cx="2575565" cy="386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4215972"/>
            <a:ext cx="4406900" cy="247548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506" y="308987"/>
            <a:ext cx="6532594" cy="1164213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наблюдений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узнали: при­ро­да 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две формы, живую и нежи­вую. Пред­ме­ты живой при­ро­ды имеют от­ли­чи­тель­ные при­зна­ки: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448300" y="1092201"/>
            <a:ext cx="3378200" cy="3393638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ru-RU" dirty="0" smtClean="0"/>
              <a:t>Про­дол­жи­тель­ность </a:t>
            </a:r>
            <a:r>
              <a:rPr lang="ru-RU" dirty="0"/>
              <a:t>жизни – они </a:t>
            </a:r>
            <a:r>
              <a:rPr lang="ru-RU" dirty="0" smtClean="0"/>
              <a:t>рас­тут;</a:t>
            </a:r>
          </a:p>
          <a:p>
            <a:pPr marL="457200" indent="-457200" algn="l">
              <a:buAutoNum type="arabicPeriod"/>
            </a:pPr>
            <a:r>
              <a:rPr lang="ru-RU" dirty="0" smtClean="0"/>
              <a:t>пи­та­ют­ся</a:t>
            </a:r>
            <a:r>
              <a:rPr lang="ru-RU" dirty="0"/>
              <a:t>;</a:t>
            </a:r>
          </a:p>
          <a:p>
            <a:pPr algn="l"/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 дышат</a:t>
            </a:r>
            <a:r>
              <a:rPr lang="ru-RU" dirty="0"/>
              <a:t>;</a:t>
            </a:r>
          </a:p>
          <a:p>
            <a:pPr algn="l"/>
            <a:r>
              <a:rPr lang="ru-RU" dirty="0" smtClean="0"/>
              <a:t>4.  </a:t>
            </a:r>
            <a:r>
              <a:rPr lang="ru-RU" dirty="0"/>
              <a:t>дают потом­ство</a:t>
            </a:r>
            <a:r>
              <a:rPr lang="ru-RU" dirty="0" smtClean="0"/>
              <a:t>.</a:t>
            </a:r>
          </a:p>
          <a:p>
            <a:pPr algn="l"/>
            <a:r>
              <a:rPr lang="ru-RU" dirty="0" smtClean="0"/>
              <a:t>5.  Умирают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0" t="10484" r="18572" b="8542"/>
          <a:stretch/>
        </p:blipFill>
        <p:spPr>
          <a:xfrm>
            <a:off x="2933699" y="3846653"/>
            <a:ext cx="3683001" cy="28448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44" y="192174"/>
            <a:ext cx="2203450" cy="3922625"/>
          </a:xfrm>
          <a:prstGeom prst="rect">
            <a:avLst/>
          </a:prstGeom>
          <a:ln w="381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3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390774"/>
            <a:ext cx="5194300" cy="389572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822324"/>
            <a:ext cx="5880100" cy="44100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79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4401" y="114301"/>
            <a:ext cx="8610600" cy="1803399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Беседы: </a:t>
            </a:r>
            <a:b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«Что такое живая и неживая природа»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«Почва, песок, камни- неживая природа»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«Солнце воздух и вода- неживая природа»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«Растение, животные, человек- живая природа»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 природе с добротой»- изучение запрещающих экологических знаков.</a:t>
            </a:r>
            <a:b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4" y="2121789"/>
            <a:ext cx="3255246" cy="4340328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8" y="2274189"/>
            <a:ext cx="4174252" cy="2344796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835726"/>
            <a:ext cx="4755356" cy="356651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37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2C15FF-1675-4B64-8D0C-D78E36D0F6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с играющими детьми</Template>
  <TotalTime>0</TotalTime>
  <Words>325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Тема1</vt:lpstr>
      <vt:lpstr>Презентация PowerPoint</vt:lpstr>
      <vt:lpstr>Презентация PowerPoint</vt:lpstr>
      <vt:lpstr>Актуальность: дети в недостаточной степени имеют представление, что такое «живая»  и «неживая» природа. В чём отличия?  Участие детей позволит максимально обогатить знания и представления о «живой» и «неживой» природе.</vt:lpstr>
      <vt:lpstr>Цель проекта: изучение детьми объектов живой и неживой природы во взаимосвязи со средой обитания и формирования в детях осознанно- правильного взаимодействия с окружающим миром.</vt:lpstr>
      <vt:lpstr>Ожидаемые результаты:</vt:lpstr>
      <vt:lpstr>Методы использованные в ходе работы над проектом:</vt:lpstr>
      <vt:lpstr>В ходе наблюдений дети узнали: при­ро­да имеет две формы, живую и нежи­вую. Пред­ме­ты живой при­ро­ды имеют от­ли­чи­тель­ные при­зна­ки:</vt:lpstr>
      <vt:lpstr>Презентация PowerPoint</vt:lpstr>
      <vt:lpstr>Беседы:  «Что такое живая и неживая природа» «Почва, песок, камни- неживая природа» «Солнце воздух и вода- неживая природа» «Растение, животные, человек- живая природа» «К природе с добротой»- изучение запрещающих экологических знаков. </vt:lpstr>
      <vt:lpstr>Игры Психогимнастика Релаксации</vt:lpstr>
      <vt:lpstr>Презентация PowerPoint</vt:lpstr>
      <vt:lpstr>Эксперименты </vt:lpstr>
      <vt:lpstr>Презентация PowerPoint</vt:lpstr>
      <vt:lpstr>Презентация PowerPoint</vt:lpstr>
      <vt:lpstr>Завершение проекта: тест «Живая и неживая природа»</vt:lpstr>
      <vt:lpstr>Фотоотчёт для родителей!</vt:lpstr>
      <vt:lpstr>М о л о д ц ы!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2017-07-28T08:10:33Z</dcterms:created>
  <dcterms:modified xsi:type="dcterms:W3CDTF">2017-09-05T10:44:42Z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